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1323A-DEBA-4FDA-A8F3-43EA1E81DC46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DB2F463-BECC-4913-90FF-09505DDCF2F9}">
      <dgm:prSet phldrT="[Κείμενο]"/>
      <dgm:spPr/>
      <dgm:t>
        <a:bodyPr/>
        <a:lstStyle/>
        <a:p>
          <a:r>
            <a:rPr lang="el-GR" b="1" dirty="0" smtClean="0">
              <a:latin typeface="Calibri"/>
              <a:cs typeface="Calibri"/>
            </a:rPr>
            <a:t>ΑΝΑΛΟΓΑ ΜΕ ΤΙΣ ΕΝΕΡΓΕΙΑΚΕΣ ΜΕΤΑΒΟΛΕΣ ΠΟΥ ΤΙΣ ΣΥΝΟΔΕΥΟΥΝ</a:t>
          </a:r>
          <a:endParaRPr lang="el-GR" b="1" dirty="0">
            <a:latin typeface="Calibri"/>
            <a:cs typeface="Calibri"/>
          </a:endParaRPr>
        </a:p>
      </dgm:t>
    </dgm:pt>
    <dgm:pt modelId="{CC4761F1-1A6D-444D-A402-A98406838C88}" type="parTrans" cxnId="{94D4A26E-31EA-40DE-9AB4-B12CA7082924}">
      <dgm:prSet/>
      <dgm:spPr/>
      <dgm:t>
        <a:bodyPr/>
        <a:lstStyle/>
        <a:p>
          <a:endParaRPr lang="el-GR"/>
        </a:p>
      </dgm:t>
    </dgm:pt>
    <dgm:pt modelId="{D7B1BCAC-7811-45C4-BF17-FA9BDDC18B52}" type="sibTrans" cxnId="{94D4A26E-31EA-40DE-9AB4-B12CA7082924}">
      <dgm:prSet/>
      <dgm:spPr/>
      <dgm:t>
        <a:bodyPr/>
        <a:lstStyle/>
        <a:p>
          <a:endParaRPr lang="el-GR"/>
        </a:p>
      </dgm:t>
    </dgm:pt>
    <dgm:pt modelId="{48E3ABF3-8EAE-4D40-8E14-AB62E208E498}">
      <dgm:prSet phldrT="[Κείμενο]"/>
      <dgm:spPr/>
      <dgm:t>
        <a:bodyPr/>
        <a:lstStyle/>
        <a:p>
          <a:r>
            <a:rPr lang="el-GR" b="1" smtClean="0">
              <a:latin typeface="Calibri"/>
              <a:cs typeface="Calibri"/>
            </a:rPr>
            <a:t>ΕΞΩΘΕΡΜΕΣ</a:t>
          </a:r>
        </a:p>
        <a:p>
          <a:r>
            <a:rPr lang="el-GR" smtClean="0">
              <a:latin typeface="Calibri"/>
              <a:cs typeface="Calibri"/>
            </a:rPr>
            <a:t>(ελευθερώνεται ενέργεια στο περιβάλλον</a:t>
          </a:r>
          <a:r>
            <a:rPr lang="el-GR" smtClean="0"/>
            <a:t>)</a:t>
          </a:r>
          <a:endParaRPr lang="el-GR" dirty="0"/>
        </a:p>
      </dgm:t>
    </dgm:pt>
    <dgm:pt modelId="{8F3687B3-D868-4319-9BCD-764454873004}" type="parTrans" cxnId="{F056F631-BF53-4519-B51D-A92518ED9DFF}">
      <dgm:prSet/>
      <dgm:spPr/>
      <dgm:t>
        <a:bodyPr/>
        <a:lstStyle/>
        <a:p>
          <a:endParaRPr lang="el-GR"/>
        </a:p>
      </dgm:t>
    </dgm:pt>
    <dgm:pt modelId="{B611A75A-F790-4DDF-8AE1-E1E6B1FAD44F}" type="sibTrans" cxnId="{F056F631-BF53-4519-B51D-A92518ED9DFF}">
      <dgm:prSet/>
      <dgm:spPr/>
      <dgm:t>
        <a:bodyPr/>
        <a:lstStyle/>
        <a:p>
          <a:endParaRPr lang="el-GR"/>
        </a:p>
      </dgm:t>
    </dgm:pt>
    <dgm:pt modelId="{EF34B6C5-D627-4F75-8135-439302A2A0EA}">
      <dgm:prSet phldrT="[Κείμενο]"/>
      <dgm:spPr/>
      <dgm:t>
        <a:bodyPr/>
        <a:lstStyle/>
        <a:p>
          <a:r>
            <a:rPr lang="el-GR" b="1" dirty="0" smtClean="0">
              <a:latin typeface="Calibri"/>
              <a:cs typeface="Calibri"/>
            </a:rPr>
            <a:t>Η</a:t>
          </a:r>
          <a:r>
            <a:rPr lang="el-GR" b="1" baseline="-25000" dirty="0" smtClean="0">
              <a:latin typeface="Calibri"/>
              <a:cs typeface="Calibri"/>
            </a:rPr>
            <a:t>2</a:t>
          </a:r>
          <a:r>
            <a:rPr lang="el-GR" b="1" dirty="0" smtClean="0">
              <a:latin typeface="Calibri"/>
              <a:cs typeface="Calibri"/>
            </a:rPr>
            <a:t>Ο</a:t>
          </a:r>
          <a:r>
            <a:rPr lang="el-GR" b="1" baseline="-25000" dirty="0" smtClean="0">
              <a:latin typeface="Calibri"/>
              <a:cs typeface="Calibri"/>
            </a:rPr>
            <a:t>2</a:t>
          </a:r>
          <a:r>
            <a:rPr lang="el-GR" b="1" dirty="0" smtClean="0">
              <a:latin typeface="Calibri"/>
              <a:cs typeface="Calibri"/>
            </a:rPr>
            <a:t>+ΚΙ</a:t>
          </a:r>
          <a:endParaRPr lang="el-GR" b="1" dirty="0">
            <a:latin typeface="Calibri"/>
            <a:cs typeface="Calibri"/>
          </a:endParaRPr>
        </a:p>
      </dgm:t>
    </dgm:pt>
    <dgm:pt modelId="{6AD4C5C8-E31D-4120-B42D-6F78850F2116}" type="parTrans" cxnId="{3937EC68-4C9E-4DD5-AB6D-FE51110E8CA4}">
      <dgm:prSet/>
      <dgm:spPr/>
      <dgm:t>
        <a:bodyPr/>
        <a:lstStyle/>
        <a:p>
          <a:endParaRPr lang="el-GR"/>
        </a:p>
      </dgm:t>
    </dgm:pt>
    <dgm:pt modelId="{6D943F31-D811-488F-8310-8F38C55C9D82}" type="sibTrans" cxnId="{3937EC68-4C9E-4DD5-AB6D-FE51110E8CA4}">
      <dgm:prSet/>
      <dgm:spPr/>
      <dgm:t>
        <a:bodyPr/>
        <a:lstStyle/>
        <a:p>
          <a:endParaRPr lang="el-GR"/>
        </a:p>
      </dgm:t>
    </dgm:pt>
    <dgm:pt modelId="{418DFE89-E82B-4880-8D24-72DE3E8EA3F2}">
      <dgm:prSet phldrT="[Κείμενο]"/>
      <dgm:spPr/>
      <dgm:t>
        <a:bodyPr/>
        <a:lstStyle/>
        <a:p>
          <a:r>
            <a:rPr lang="el-GR" b="1" smtClean="0">
              <a:latin typeface="Calibri"/>
              <a:cs typeface="Calibri"/>
            </a:rPr>
            <a:t>ΕΝΔΟΘΕΡΜΕΣ</a:t>
          </a:r>
        </a:p>
        <a:p>
          <a:r>
            <a:rPr lang="el-GR" smtClean="0">
              <a:latin typeface="Calibri"/>
              <a:cs typeface="Calibri"/>
            </a:rPr>
            <a:t>απορροφάται ενέργεια από το περιβάλλον</a:t>
          </a:r>
          <a:endParaRPr lang="el-GR" dirty="0">
            <a:latin typeface="Calibri"/>
            <a:cs typeface="Calibri"/>
          </a:endParaRPr>
        </a:p>
      </dgm:t>
    </dgm:pt>
    <dgm:pt modelId="{BE9A2D36-20FD-4F75-91FC-DA517DFC6C2D}" type="parTrans" cxnId="{3F650F69-12D6-4554-9DAF-7EE7D39379FA}">
      <dgm:prSet/>
      <dgm:spPr/>
      <dgm:t>
        <a:bodyPr/>
        <a:lstStyle/>
        <a:p>
          <a:endParaRPr lang="el-GR"/>
        </a:p>
      </dgm:t>
    </dgm:pt>
    <dgm:pt modelId="{02E8411F-C019-4548-AE8E-DF7EB489E606}" type="sibTrans" cxnId="{3F650F69-12D6-4554-9DAF-7EE7D39379FA}">
      <dgm:prSet/>
      <dgm:spPr/>
      <dgm:t>
        <a:bodyPr/>
        <a:lstStyle/>
        <a:p>
          <a:endParaRPr lang="el-GR"/>
        </a:p>
      </dgm:t>
    </dgm:pt>
    <dgm:pt modelId="{B6D496BF-A66A-40D7-A66B-1203B67B23A6}">
      <dgm:prSet phldrT="[Κείμενο]"/>
      <dgm:spPr/>
      <dgm:t>
        <a:bodyPr/>
        <a:lstStyle/>
        <a:p>
          <a:r>
            <a:rPr lang="en-US" b="1" smtClean="0">
              <a:latin typeface="Calibri"/>
              <a:cs typeface="Calibri"/>
            </a:rPr>
            <a:t>Fe + S</a:t>
          </a:r>
          <a:endParaRPr lang="el-GR" b="1" dirty="0">
            <a:latin typeface="Calibri"/>
            <a:cs typeface="Calibri"/>
          </a:endParaRPr>
        </a:p>
      </dgm:t>
    </dgm:pt>
    <dgm:pt modelId="{51032795-DDC6-4549-A05D-750F18E9863B}" type="parTrans" cxnId="{6457EC11-B4AF-4184-BE6C-867749C3100A}">
      <dgm:prSet/>
      <dgm:spPr/>
      <dgm:t>
        <a:bodyPr/>
        <a:lstStyle/>
        <a:p>
          <a:endParaRPr lang="el-GR"/>
        </a:p>
      </dgm:t>
    </dgm:pt>
    <dgm:pt modelId="{5C7E32FA-4812-4A04-8D14-029C1EC8C3CD}" type="sibTrans" cxnId="{6457EC11-B4AF-4184-BE6C-867749C3100A}">
      <dgm:prSet/>
      <dgm:spPr/>
      <dgm:t>
        <a:bodyPr/>
        <a:lstStyle/>
        <a:p>
          <a:endParaRPr lang="el-GR"/>
        </a:p>
      </dgm:t>
    </dgm:pt>
    <dgm:pt modelId="{1382AD85-FACF-4F1D-A684-F60DCAC6D7BD}" type="pres">
      <dgm:prSet presAssocID="{0C31323A-DEBA-4FDA-A8F3-43EA1E81DC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FBB14E6-D635-4EC2-AB30-CDF08CBA6D1A}" type="pres">
      <dgm:prSet presAssocID="{6DB2F463-BECC-4913-90FF-09505DDCF2F9}" presName="root1" presStyleCnt="0"/>
      <dgm:spPr/>
      <dgm:t>
        <a:bodyPr/>
        <a:lstStyle/>
        <a:p>
          <a:endParaRPr lang="el-GR"/>
        </a:p>
      </dgm:t>
    </dgm:pt>
    <dgm:pt modelId="{1B73FA81-C728-4F41-BC20-173FF492114F}" type="pres">
      <dgm:prSet presAssocID="{6DB2F463-BECC-4913-90FF-09505DDCF2F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3886742-B94D-4E53-9E9F-1865FDF402AF}" type="pres">
      <dgm:prSet presAssocID="{6DB2F463-BECC-4913-90FF-09505DDCF2F9}" presName="level2hierChild" presStyleCnt="0"/>
      <dgm:spPr/>
      <dgm:t>
        <a:bodyPr/>
        <a:lstStyle/>
        <a:p>
          <a:endParaRPr lang="el-GR"/>
        </a:p>
      </dgm:t>
    </dgm:pt>
    <dgm:pt modelId="{D1AED84C-DA65-4DA3-824E-BCB96F2BD5FB}" type="pres">
      <dgm:prSet presAssocID="{8F3687B3-D868-4319-9BCD-764454873004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36CAC0C8-AAEF-442B-BF22-5C114BBB8255}" type="pres">
      <dgm:prSet presAssocID="{8F3687B3-D868-4319-9BCD-764454873004}" presName="connTx" presStyleLbl="parChTrans1D2" presStyleIdx="0" presStyleCnt="2"/>
      <dgm:spPr/>
      <dgm:t>
        <a:bodyPr/>
        <a:lstStyle/>
        <a:p>
          <a:endParaRPr lang="el-GR"/>
        </a:p>
      </dgm:t>
    </dgm:pt>
    <dgm:pt modelId="{4E78AB03-A35E-4163-A1C5-B0AF527BC484}" type="pres">
      <dgm:prSet presAssocID="{48E3ABF3-8EAE-4D40-8E14-AB62E208E498}" presName="root2" presStyleCnt="0"/>
      <dgm:spPr/>
      <dgm:t>
        <a:bodyPr/>
        <a:lstStyle/>
        <a:p>
          <a:endParaRPr lang="el-GR"/>
        </a:p>
      </dgm:t>
    </dgm:pt>
    <dgm:pt modelId="{E40D3702-B09A-4F88-9FC2-988BE0321AE8}" type="pres">
      <dgm:prSet presAssocID="{48E3ABF3-8EAE-4D40-8E14-AB62E208E498}" presName="LevelTwoTextNode" presStyleLbl="node2" presStyleIdx="0" presStyleCnt="2" custLinFactNeighborX="654" custLinFactNeighborY="-392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B285B2C-A406-45FE-930C-6DD71247CAE0}" type="pres">
      <dgm:prSet presAssocID="{48E3ABF3-8EAE-4D40-8E14-AB62E208E498}" presName="level3hierChild" presStyleCnt="0"/>
      <dgm:spPr/>
      <dgm:t>
        <a:bodyPr/>
        <a:lstStyle/>
        <a:p>
          <a:endParaRPr lang="el-GR"/>
        </a:p>
      </dgm:t>
    </dgm:pt>
    <dgm:pt modelId="{31EE99BA-AE75-4EB4-B3D1-DC2EDA1B57AF}" type="pres">
      <dgm:prSet presAssocID="{6AD4C5C8-E31D-4120-B42D-6F78850F2116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27141BEB-22A9-457F-9C92-85682996B80A}" type="pres">
      <dgm:prSet presAssocID="{6AD4C5C8-E31D-4120-B42D-6F78850F2116}" presName="connTx" presStyleLbl="parChTrans1D3" presStyleIdx="0" presStyleCnt="2"/>
      <dgm:spPr/>
      <dgm:t>
        <a:bodyPr/>
        <a:lstStyle/>
        <a:p>
          <a:endParaRPr lang="el-GR"/>
        </a:p>
      </dgm:t>
    </dgm:pt>
    <dgm:pt modelId="{ACE1C950-2746-45F7-BE98-C2BE5C635173}" type="pres">
      <dgm:prSet presAssocID="{EF34B6C5-D627-4F75-8135-439302A2A0EA}" presName="root2" presStyleCnt="0"/>
      <dgm:spPr/>
      <dgm:t>
        <a:bodyPr/>
        <a:lstStyle/>
        <a:p>
          <a:endParaRPr lang="el-GR"/>
        </a:p>
      </dgm:t>
    </dgm:pt>
    <dgm:pt modelId="{61AF91C1-A238-4A8B-A348-61DF65D0B675}" type="pres">
      <dgm:prSet presAssocID="{EF34B6C5-D627-4F75-8135-439302A2A0EA}" presName="LevelTwoTextNode" presStyleLbl="node3" presStyleIdx="0" presStyleCnt="2" custLinFactNeighborX="-2179" custLinFactNeighborY="-187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DD3094-5070-4AB4-8E8B-E281EF55F261}" type="pres">
      <dgm:prSet presAssocID="{EF34B6C5-D627-4F75-8135-439302A2A0EA}" presName="level3hierChild" presStyleCnt="0"/>
      <dgm:spPr/>
      <dgm:t>
        <a:bodyPr/>
        <a:lstStyle/>
        <a:p>
          <a:endParaRPr lang="el-GR"/>
        </a:p>
      </dgm:t>
    </dgm:pt>
    <dgm:pt modelId="{4A7DB145-6021-4583-9B62-449CB3AFFBB2}" type="pres">
      <dgm:prSet presAssocID="{BE9A2D36-20FD-4F75-91FC-DA517DFC6C2D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EF287F70-38F4-49C7-9996-188C00F3A801}" type="pres">
      <dgm:prSet presAssocID="{BE9A2D36-20FD-4F75-91FC-DA517DFC6C2D}" presName="connTx" presStyleLbl="parChTrans1D2" presStyleIdx="1" presStyleCnt="2"/>
      <dgm:spPr/>
      <dgm:t>
        <a:bodyPr/>
        <a:lstStyle/>
        <a:p>
          <a:endParaRPr lang="el-GR"/>
        </a:p>
      </dgm:t>
    </dgm:pt>
    <dgm:pt modelId="{AEAA81B1-89CB-40C9-B19F-3E13D6C01288}" type="pres">
      <dgm:prSet presAssocID="{418DFE89-E82B-4880-8D24-72DE3E8EA3F2}" presName="root2" presStyleCnt="0"/>
      <dgm:spPr/>
      <dgm:t>
        <a:bodyPr/>
        <a:lstStyle/>
        <a:p>
          <a:endParaRPr lang="el-GR"/>
        </a:p>
      </dgm:t>
    </dgm:pt>
    <dgm:pt modelId="{5263768B-B1AD-414E-AFBA-FA93305BDD5A}" type="pres">
      <dgm:prSet presAssocID="{418DFE89-E82B-4880-8D24-72DE3E8EA3F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15634C1-22DC-4A84-BA81-40CA1606FDB7}" type="pres">
      <dgm:prSet presAssocID="{418DFE89-E82B-4880-8D24-72DE3E8EA3F2}" presName="level3hierChild" presStyleCnt="0"/>
      <dgm:spPr/>
      <dgm:t>
        <a:bodyPr/>
        <a:lstStyle/>
        <a:p>
          <a:endParaRPr lang="el-GR"/>
        </a:p>
      </dgm:t>
    </dgm:pt>
    <dgm:pt modelId="{53C3F3DF-0FB6-48E6-A4C6-3DC88FE866B6}" type="pres">
      <dgm:prSet presAssocID="{51032795-DDC6-4549-A05D-750F18E9863B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1BF15F5E-E295-4A53-9245-3375E19CE718}" type="pres">
      <dgm:prSet presAssocID="{51032795-DDC6-4549-A05D-750F18E9863B}" presName="connTx" presStyleLbl="parChTrans1D3" presStyleIdx="1" presStyleCnt="2"/>
      <dgm:spPr/>
      <dgm:t>
        <a:bodyPr/>
        <a:lstStyle/>
        <a:p>
          <a:endParaRPr lang="el-GR"/>
        </a:p>
      </dgm:t>
    </dgm:pt>
    <dgm:pt modelId="{08489FEA-861A-447C-8396-8611699E1F36}" type="pres">
      <dgm:prSet presAssocID="{B6D496BF-A66A-40D7-A66B-1203B67B23A6}" presName="root2" presStyleCnt="0"/>
      <dgm:spPr/>
      <dgm:t>
        <a:bodyPr/>
        <a:lstStyle/>
        <a:p>
          <a:endParaRPr lang="el-GR"/>
        </a:p>
      </dgm:t>
    </dgm:pt>
    <dgm:pt modelId="{30A7DDE5-B62C-4F60-8D11-418B65A193EF}" type="pres">
      <dgm:prSet presAssocID="{B6D496BF-A66A-40D7-A66B-1203B67B23A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6920DE3-D088-470F-A50E-BECE0D6C26F5}" type="pres">
      <dgm:prSet presAssocID="{B6D496BF-A66A-40D7-A66B-1203B67B23A6}" presName="level3hierChild" presStyleCnt="0"/>
      <dgm:spPr/>
      <dgm:t>
        <a:bodyPr/>
        <a:lstStyle/>
        <a:p>
          <a:endParaRPr lang="el-GR"/>
        </a:p>
      </dgm:t>
    </dgm:pt>
  </dgm:ptLst>
  <dgm:cxnLst>
    <dgm:cxn modelId="{11D97339-678D-4441-A8CD-A4674F4CA6A6}" type="presOf" srcId="{0C31323A-DEBA-4FDA-A8F3-43EA1E81DC46}" destId="{1382AD85-FACF-4F1D-A684-F60DCAC6D7BD}" srcOrd="0" destOrd="0" presId="urn:microsoft.com/office/officeart/2005/8/layout/hierarchy2"/>
    <dgm:cxn modelId="{9F611C26-5C2F-48BB-AF2C-098378818E27}" type="presOf" srcId="{51032795-DDC6-4549-A05D-750F18E9863B}" destId="{53C3F3DF-0FB6-48E6-A4C6-3DC88FE866B6}" srcOrd="0" destOrd="0" presId="urn:microsoft.com/office/officeart/2005/8/layout/hierarchy2"/>
    <dgm:cxn modelId="{F056F631-BF53-4519-B51D-A92518ED9DFF}" srcId="{6DB2F463-BECC-4913-90FF-09505DDCF2F9}" destId="{48E3ABF3-8EAE-4D40-8E14-AB62E208E498}" srcOrd="0" destOrd="0" parTransId="{8F3687B3-D868-4319-9BCD-764454873004}" sibTransId="{B611A75A-F790-4DDF-8AE1-E1E6B1FAD44F}"/>
    <dgm:cxn modelId="{2E903448-03F0-4B4B-A274-82D2EE4D01F6}" type="presOf" srcId="{BE9A2D36-20FD-4F75-91FC-DA517DFC6C2D}" destId="{EF287F70-38F4-49C7-9996-188C00F3A801}" srcOrd="1" destOrd="0" presId="urn:microsoft.com/office/officeart/2005/8/layout/hierarchy2"/>
    <dgm:cxn modelId="{3C526FF9-65A5-4DED-814B-60C381097AB5}" type="presOf" srcId="{EF34B6C5-D627-4F75-8135-439302A2A0EA}" destId="{61AF91C1-A238-4A8B-A348-61DF65D0B675}" srcOrd="0" destOrd="0" presId="urn:microsoft.com/office/officeart/2005/8/layout/hierarchy2"/>
    <dgm:cxn modelId="{41FFC117-CDA1-4CA4-B573-22CCC2DDA79B}" type="presOf" srcId="{418DFE89-E82B-4880-8D24-72DE3E8EA3F2}" destId="{5263768B-B1AD-414E-AFBA-FA93305BDD5A}" srcOrd="0" destOrd="0" presId="urn:microsoft.com/office/officeart/2005/8/layout/hierarchy2"/>
    <dgm:cxn modelId="{94D4A26E-31EA-40DE-9AB4-B12CA7082924}" srcId="{0C31323A-DEBA-4FDA-A8F3-43EA1E81DC46}" destId="{6DB2F463-BECC-4913-90FF-09505DDCF2F9}" srcOrd="0" destOrd="0" parTransId="{CC4761F1-1A6D-444D-A402-A98406838C88}" sibTransId="{D7B1BCAC-7811-45C4-BF17-FA9BDDC18B52}"/>
    <dgm:cxn modelId="{D4E2D622-64CA-44E2-A05B-BF1897644041}" type="presOf" srcId="{48E3ABF3-8EAE-4D40-8E14-AB62E208E498}" destId="{E40D3702-B09A-4F88-9FC2-988BE0321AE8}" srcOrd="0" destOrd="0" presId="urn:microsoft.com/office/officeart/2005/8/layout/hierarchy2"/>
    <dgm:cxn modelId="{3F650F69-12D6-4554-9DAF-7EE7D39379FA}" srcId="{6DB2F463-BECC-4913-90FF-09505DDCF2F9}" destId="{418DFE89-E82B-4880-8D24-72DE3E8EA3F2}" srcOrd="1" destOrd="0" parTransId="{BE9A2D36-20FD-4F75-91FC-DA517DFC6C2D}" sibTransId="{02E8411F-C019-4548-AE8E-DF7EB489E606}"/>
    <dgm:cxn modelId="{D5623B75-842C-4713-A407-D559BE1C58B5}" type="presOf" srcId="{6AD4C5C8-E31D-4120-B42D-6F78850F2116}" destId="{31EE99BA-AE75-4EB4-B3D1-DC2EDA1B57AF}" srcOrd="0" destOrd="0" presId="urn:microsoft.com/office/officeart/2005/8/layout/hierarchy2"/>
    <dgm:cxn modelId="{3A4086F8-3F4E-448C-8968-AC529B99441D}" type="presOf" srcId="{8F3687B3-D868-4319-9BCD-764454873004}" destId="{36CAC0C8-AAEF-442B-BF22-5C114BBB8255}" srcOrd="1" destOrd="0" presId="urn:microsoft.com/office/officeart/2005/8/layout/hierarchy2"/>
    <dgm:cxn modelId="{02FD7E93-F2CD-4C15-A2BB-E1F16B6B9E5B}" type="presOf" srcId="{B6D496BF-A66A-40D7-A66B-1203B67B23A6}" destId="{30A7DDE5-B62C-4F60-8D11-418B65A193EF}" srcOrd="0" destOrd="0" presId="urn:microsoft.com/office/officeart/2005/8/layout/hierarchy2"/>
    <dgm:cxn modelId="{A689E46D-126F-422B-99C2-FD8F6F009EF0}" type="presOf" srcId="{51032795-DDC6-4549-A05D-750F18E9863B}" destId="{1BF15F5E-E295-4A53-9245-3375E19CE718}" srcOrd="1" destOrd="0" presId="urn:microsoft.com/office/officeart/2005/8/layout/hierarchy2"/>
    <dgm:cxn modelId="{81E6BFB8-D9F7-4447-BF67-6CD137FB9155}" type="presOf" srcId="{BE9A2D36-20FD-4F75-91FC-DA517DFC6C2D}" destId="{4A7DB145-6021-4583-9B62-449CB3AFFBB2}" srcOrd="0" destOrd="0" presId="urn:microsoft.com/office/officeart/2005/8/layout/hierarchy2"/>
    <dgm:cxn modelId="{39F4D574-633F-493F-8B71-A74EA370E244}" type="presOf" srcId="{6DB2F463-BECC-4913-90FF-09505DDCF2F9}" destId="{1B73FA81-C728-4F41-BC20-173FF492114F}" srcOrd="0" destOrd="0" presId="urn:microsoft.com/office/officeart/2005/8/layout/hierarchy2"/>
    <dgm:cxn modelId="{1FAE24B3-19F4-4869-9E8A-189AA3D91D1C}" type="presOf" srcId="{6AD4C5C8-E31D-4120-B42D-6F78850F2116}" destId="{27141BEB-22A9-457F-9C92-85682996B80A}" srcOrd="1" destOrd="0" presId="urn:microsoft.com/office/officeart/2005/8/layout/hierarchy2"/>
    <dgm:cxn modelId="{6457EC11-B4AF-4184-BE6C-867749C3100A}" srcId="{418DFE89-E82B-4880-8D24-72DE3E8EA3F2}" destId="{B6D496BF-A66A-40D7-A66B-1203B67B23A6}" srcOrd="0" destOrd="0" parTransId="{51032795-DDC6-4549-A05D-750F18E9863B}" sibTransId="{5C7E32FA-4812-4A04-8D14-029C1EC8C3CD}"/>
    <dgm:cxn modelId="{3937EC68-4C9E-4DD5-AB6D-FE51110E8CA4}" srcId="{48E3ABF3-8EAE-4D40-8E14-AB62E208E498}" destId="{EF34B6C5-D627-4F75-8135-439302A2A0EA}" srcOrd="0" destOrd="0" parTransId="{6AD4C5C8-E31D-4120-B42D-6F78850F2116}" sibTransId="{6D943F31-D811-488F-8310-8F38C55C9D82}"/>
    <dgm:cxn modelId="{512B5D66-01FE-4899-8A1D-D61891C78123}" type="presOf" srcId="{8F3687B3-D868-4319-9BCD-764454873004}" destId="{D1AED84C-DA65-4DA3-824E-BCB96F2BD5FB}" srcOrd="0" destOrd="0" presId="urn:microsoft.com/office/officeart/2005/8/layout/hierarchy2"/>
    <dgm:cxn modelId="{7E402A6C-0ED0-4022-90FD-15654224B091}" type="presParOf" srcId="{1382AD85-FACF-4F1D-A684-F60DCAC6D7BD}" destId="{5FBB14E6-D635-4EC2-AB30-CDF08CBA6D1A}" srcOrd="0" destOrd="0" presId="urn:microsoft.com/office/officeart/2005/8/layout/hierarchy2"/>
    <dgm:cxn modelId="{2868AA57-FEDF-4804-9DA9-6E5B0FB10BD2}" type="presParOf" srcId="{5FBB14E6-D635-4EC2-AB30-CDF08CBA6D1A}" destId="{1B73FA81-C728-4F41-BC20-173FF492114F}" srcOrd="0" destOrd="0" presId="urn:microsoft.com/office/officeart/2005/8/layout/hierarchy2"/>
    <dgm:cxn modelId="{B9D20905-1E9F-427F-B501-0D2DD8C75ABE}" type="presParOf" srcId="{5FBB14E6-D635-4EC2-AB30-CDF08CBA6D1A}" destId="{93886742-B94D-4E53-9E9F-1865FDF402AF}" srcOrd="1" destOrd="0" presId="urn:microsoft.com/office/officeart/2005/8/layout/hierarchy2"/>
    <dgm:cxn modelId="{BA5B91F7-E371-473E-AE99-C91448106645}" type="presParOf" srcId="{93886742-B94D-4E53-9E9F-1865FDF402AF}" destId="{D1AED84C-DA65-4DA3-824E-BCB96F2BD5FB}" srcOrd="0" destOrd="0" presId="urn:microsoft.com/office/officeart/2005/8/layout/hierarchy2"/>
    <dgm:cxn modelId="{0C7A7359-1271-4966-8773-3A804C316076}" type="presParOf" srcId="{D1AED84C-DA65-4DA3-824E-BCB96F2BD5FB}" destId="{36CAC0C8-AAEF-442B-BF22-5C114BBB8255}" srcOrd="0" destOrd="0" presId="urn:microsoft.com/office/officeart/2005/8/layout/hierarchy2"/>
    <dgm:cxn modelId="{89A1E816-2B78-4D69-A886-5033EEDE8DA9}" type="presParOf" srcId="{93886742-B94D-4E53-9E9F-1865FDF402AF}" destId="{4E78AB03-A35E-4163-A1C5-B0AF527BC484}" srcOrd="1" destOrd="0" presId="urn:microsoft.com/office/officeart/2005/8/layout/hierarchy2"/>
    <dgm:cxn modelId="{F5AC3301-850B-4339-B64D-206EF72F7632}" type="presParOf" srcId="{4E78AB03-A35E-4163-A1C5-B0AF527BC484}" destId="{E40D3702-B09A-4F88-9FC2-988BE0321AE8}" srcOrd="0" destOrd="0" presId="urn:microsoft.com/office/officeart/2005/8/layout/hierarchy2"/>
    <dgm:cxn modelId="{F93387BB-3A92-4E0D-8619-A3AC41D37107}" type="presParOf" srcId="{4E78AB03-A35E-4163-A1C5-B0AF527BC484}" destId="{DB285B2C-A406-45FE-930C-6DD71247CAE0}" srcOrd="1" destOrd="0" presId="urn:microsoft.com/office/officeart/2005/8/layout/hierarchy2"/>
    <dgm:cxn modelId="{2E2ECE61-96BB-4173-AB7E-ACED00B66D67}" type="presParOf" srcId="{DB285B2C-A406-45FE-930C-6DD71247CAE0}" destId="{31EE99BA-AE75-4EB4-B3D1-DC2EDA1B57AF}" srcOrd="0" destOrd="0" presId="urn:microsoft.com/office/officeart/2005/8/layout/hierarchy2"/>
    <dgm:cxn modelId="{00A93C00-C8CC-4E63-9696-07F28E1F1556}" type="presParOf" srcId="{31EE99BA-AE75-4EB4-B3D1-DC2EDA1B57AF}" destId="{27141BEB-22A9-457F-9C92-85682996B80A}" srcOrd="0" destOrd="0" presId="urn:microsoft.com/office/officeart/2005/8/layout/hierarchy2"/>
    <dgm:cxn modelId="{3AA511E4-34F0-4293-BD95-396B9440A085}" type="presParOf" srcId="{DB285B2C-A406-45FE-930C-6DD71247CAE0}" destId="{ACE1C950-2746-45F7-BE98-C2BE5C635173}" srcOrd="1" destOrd="0" presId="urn:microsoft.com/office/officeart/2005/8/layout/hierarchy2"/>
    <dgm:cxn modelId="{5794DBAD-6EA3-4AD0-9EAE-35152BF5AFF1}" type="presParOf" srcId="{ACE1C950-2746-45F7-BE98-C2BE5C635173}" destId="{61AF91C1-A238-4A8B-A348-61DF65D0B675}" srcOrd="0" destOrd="0" presId="urn:microsoft.com/office/officeart/2005/8/layout/hierarchy2"/>
    <dgm:cxn modelId="{C71CA9A1-677D-464B-90DF-148D8827BEDA}" type="presParOf" srcId="{ACE1C950-2746-45F7-BE98-C2BE5C635173}" destId="{A9DD3094-5070-4AB4-8E8B-E281EF55F261}" srcOrd="1" destOrd="0" presId="urn:microsoft.com/office/officeart/2005/8/layout/hierarchy2"/>
    <dgm:cxn modelId="{34B24C1C-771F-40E8-8C86-ACE70BC3970F}" type="presParOf" srcId="{93886742-B94D-4E53-9E9F-1865FDF402AF}" destId="{4A7DB145-6021-4583-9B62-449CB3AFFBB2}" srcOrd="2" destOrd="0" presId="urn:microsoft.com/office/officeart/2005/8/layout/hierarchy2"/>
    <dgm:cxn modelId="{026E1F4D-2CBF-4C74-B2F1-3A4AFB5F3DE0}" type="presParOf" srcId="{4A7DB145-6021-4583-9B62-449CB3AFFBB2}" destId="{EF287F70-38F4-49C7-9996-188C00F3A801}" srcOrd="0" destOrd="0" presId="urn:microsoft.com/office/officeart/2005/8/layout/hierarchy2"/>
    <dgm:cxn modelId="{21F0BBE0-AF29-4ED4-B13F-7AAF279612C2}" type="presParOf" srcId="{93886742-B94D-4E53-9E9F-1865FDF402AF}" destId="{AEAA81B1-89CB-40C9-B19F-3E13D6C01288}" srcOrd="3" destOrd="0" presId="urn:microsoft.com/office/officeart/2005/8/layout/hierarchy2"/>
    <dgm:cxn modelId="{22D99FC5-D374-4B9E-92FC-F47C5D0C7C0C}" type="presParOf" srcId="{AEAA81B1-89CB-40C9-B19F-3E13D6C01288}" destId="{5263768B-B1AD-414E-AFBA-FA93305BDD5A}" srcOrd="0" destOrd="0" presId="urn:microsoft.com/office/officeart/2005/8/layout/hierarchy2"/>
    <dgm:cxn modelId="{575C5729-E12D-4642-B0C6-7D63ED1BD383}" type="presParOf" srcId="{AEAA81B1-89CB-40C9-B19F-3E13D6C01288}" destId="{815634C1-22DC-4A84-BA81-40CA1606FDB7}" srcOrd="1" destOrd="0" presId="urn:microsoft.com/office/officeart/2005/8/layout/hierarchy2"/>
    <dgm:cxn modelId="{89D9E911-1E8C-4A33-B263-BD2D1B9EEAB7}" type="presParOf" srcId="{815634C1-22DC-4A84-BA81-40CA1606FDB7}" destId="{53C3F3DF-0FB6-48E6-A4C6-3DC88FE866B6}" srcOrd="0" destOrd="0" presId="urn:microsoft.com/office/officeart/2005/8/layout/hierarchy2"/>
    <dgm:cxn modelId="{7B958CA2-7D7E-4DAB-85B3-B52D767F24F4}" type="presParOf" srcId="{53C3F3DF-0FB6-48E6-A4C6-3DC88FE866B6}" destId="{1BF15F5E-E295-4A53-9245-3375E19CE718}" srcOrd="0" destOrd="0" presId="urn:microsoft.com/office/officeart/2005/8/layout/hierarchy2"/>
    <dgm:cxn modelId="{BC0D6403-2D3A-4006-82CC-5656233227B4}" type="presParOf" srcId="{815634C1-22DC-4A84-BA81-40CA1606FDB7}" destId="{08489FEA-861A-447C-8396-8611699E1F36}" srcOrd="1" destOrd="0" presId="urn:microsoft.com/office/officeart/2005/8/layout/hierarchy2"/>
    <dgm:cxn modelId="{C3DFF230-2199-4E54-AA6A-148857109D94}" type="presParOf" srcId="{08489FEA-861A-447C-8396-8611699E1F36}" destId="{30A7DDE5-B62C-4F60-8D11-418B65A193EF}" srcOrd="0" destOrd="0" presId="urn:microsoft.com/office/officeart/2005/8/layout/hierarchy2"/>
    <dgm:cxn modelId="{E7AF62D3-8ED3-4A36-8FB9-04DF1A74777D}" type="presParOf" srcId="{08489FEA-861A-447C-8396-8611699E1F36}" destId="{C6920DE3-D088-470F-A50E-BECE0D6C26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7CCA7-F9FA-4B69-879A-6973A49E9575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E6EB144-40CA-44A8-8733-D9A2847A7A2D}">
      <dgm:prSet phldrT="[Κείμενο]" custT="1"/>
      <dgm:spPr/>
      <dgm:t>
        <a:bodyPr/>
        <a:lstStyle/>
        <a:p>
          <a:r>
            <a:rPr lang="el-GR" sz="2400" b="1" dirty="0" smtClean="0">
              <a:latin typeface="Calibri"/>
              <a:cs typeface="Calibri"/>
            </a:rPr>
            <a:t>ΑΝΑΛΟΓΑ ΜΕ ΤΗΝ ΑΠΟΔΟΣΗ</a:t>
          </a:r>
        </a:p>
        <a:p>
          <a:r>
            <a:rPr lang="el-GR" sz="2400" dirty="0" smtClean="0">
              <a:latin typeface="Calibri"/>
              <a:cs typeface="Calibri"/>
            </a:rPr>
            <a:t>( πόσο αποτελεσματική είναι η αντίδραση)</a:t>
          </a:r>
          <a:endParaRPr lang="el-GR" sz="2400" dirty="0">
            <a:latin typeface="Calibri"/>
            <a:cs typeface="Calibri"/>
          </a:endParaRPr>
        </a:p>
      </dgm:t>
    </dgm:pt>
    <dgm:pt modelId="{06999825-08B1-4CC1-B1A9-25FEC9F92018}" type="parTrans" cxnId="{B2193303-A274-46F7-B000-06678CC28CD1}">
      <dgm:prSet/>
      <dgm:spPr/>
      <dgm:t>
        <a:bodyPr/>
        <a:lstStyle/>
        <a:p>
          <a:endParaRPr lang="el-GR"/>
        </a:p>
      </dgm:t>
    </dgm:pt>
    <dgm:pt modelId="{BC87E967-F754-45BB-B7A1-5F3344B53FC8}" type="sibTrans" cxnId="{B2193303-A274-46F7-B000-06678CC28CD1}">
      <dgm:prSet/>
      <dgm:spPr/>
      <dgm:t>
        <a:bodyPr/>
        <a:lstStyle/>
        <a:p>
          <a:endParaRPr lang="el-GR"/>
        </a:p>
      </dgm:t>
    </dgm:pt>
    <dgm:pt modelId="{8E7ED0C5-29FC-4899-8AB3-8AFE5D027796}">
      <dgm:prSet phldrT="[Κείμενο]" custT="1"/>
      <dgm:spPr/>
      <dgm:t>
        <a:bodyPr/>
        <a:lstStyle/>
        <a:p>
          <a:r>
            <a:rPr lang="el-GR" sz="2000" b="1" smtClean="0">
              <a:latin typeface="Calibri"/>
              <a:cs typeface="Calibri"/>
            </a:rPr>
            <a:t>ΠΟΣΟΤΙΚΕΣ Ή ΜΟΝΟΔΡΟΜΕΣ</a:t>
          </a:r>
        </a:p>
        <a:p>
          <a:r>
            <a:rPr lang="el-GR" sz="2000" smtClean="0">
              <a:latin typeface="Calibri"/>
              <a:cs typeface="Calibri"/>
            </a:rPr>
            <a:t>(τουλάχιστον ένα αντιδρών τελειώνει)</a:t>
          </a:r>
          <a:endParaRPr lang="el-GR" sz="2000" dirty="0">
            <a:latin typeface="Calibri"/>
            <a:cs typeface="Calibri"/>
          </a:endParaRPr>
        </a:p>
      </dgm:t>
    </dgm:pt>
    <dgm:pt modelId="{5260D8CE-C46D-495E-92BF-24E78D33DCA5}" type="parTrans" cxnId="{7230BE29-9CFB-4467-BF11-E9E09ECC8A0F}">
      <dgm:prSet/>
      <dgm:spPr/>
      <dgm:t>
        <a:bodyPr/>
        <a:lstStyle/>
        <a:p>
          <a:endParaRPr lang="el-GR"/>
        </a:p>
      </dgm:t>
    </dgm:pt>
    <dgm:pt modelId="{3B2FB276-856B-4FB2-80E1-97A40E8E9B0A}" type="sibTrans" cxnId="{7230BE29-9CFB-4467-BF11-E9E09ECC8A0F}">
      <dgm:prSet/>
      <dgm:spPr/>
      <dgm:t>
        <a:bodyPr/>
        <a:lstStyle/>
        <a:p>
          <a:endParaRPr lang="el-GR"/>
        </a:p>
      </dgm:t>
    </dgm:pt>
    <dgm:pt modelId="{16698A12-5375-4CB8-A735-449F31ECFA87}">
      <dgm:prSet phldrT="[Κείμενο]" custT="1"/>
      <dgm:spPr/>
      <dgm:t>
        <a:bodyPr/>
        <a:lstStyle/>
        <a:p>
          <a:r>
            <a:rPr lang="el-GR" sz="2000" b="1" smtClean="0">
              <a:latin typeface="Calibri"/>
              <a:cs typeface="Calibri"/>
            </a:rPr>
            <a:t>ΜΗ ΠΟΣΟΤΙΚΕΣ Ή ΑΜΦΙΔΡΟΜΕΣ</a:t>
          </a:r>
        </a:p>
        <a:p>
          <a:r>
            <a:rPr lang="el-GR" sz="2000" smtClean="0">
              <a:latin typeface="Calibri"/>
              <a:cs typeface="Calibri"/>
            </a:rPr>
            <a:t>(παραμένουν σε δυναμική ισορροπία αντιδρώντα και προϊόντα)</a:t>
          </a:r>
          <a:endParaRPr lang="el-GR" sz="2000" dirty="0">
            <a:latin typeface="Calibri"/>
            <a:cs typeface="Calibri"/>
          </a:endParaRPr>
        </a:p>
      </dgm:t>
    </dgm:pt>
    <dgm:pt modelId="{DBFB589D-2E10-4BEE-BA62-28F9B9E5274E}" type="parTrans" cxnId="{0B6B90E0-C585-4B87-8128-102F073ECF73}">
      <dgm:prSet/>
      <dgm:spPr/>
      <dgm:t>
        <a:bodyPr/>
        <a:lstStyle/>
        <a:p>
          <a:endParaRPr lang="el-GR"/>
        </a:p>
      </dgm:t>
    </dgm:pt>
    <dgm:pt modelId="{181BDD16-73A4-481B-A209-FD1FA6E47D2E}" type="sibTrans" cxnId="{0B6B90E0-C585-4B87-8128-102F073ECF73}">
      <dgm:prSet/>
      <dgm:spPr/>
      <dgm:t>
        <a:bodyPr/>
        <a:lstStyle/>
        <a:p>
          <a:endParaRPr lang="el-GR"/>
        </a:p>
      </dgm:t>
    </dgm:pt>
    <dgm:pt modelId="{20E8B71D-4198-4171-BF9A-57EF3B954DA1}" type="pres">
      <dgm:prSet presAssocID="{A737CCA7-F9FA-4B69-879A-6973A49E957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F661E5-2F97-4F49-BE64-78F079459494}" type="pres">
      <dgm:prSet presAssocID="{3E6EB144-40CA-44A8-8733-D9A2847A7A2D}" presName="root1" presStyleCnt="0"/>
      <dgm:spPr/>
      <dgm:t>
        <a:bodyPr/>
        <a:lstStyle/>
        <a:p>
          <a:endParaRPr lang="el-GR"/>
        </a:p>
      </dgm:t>
    </dgm:pt>
    <dgm:pt modelId="{C8281CD4-7D93-43CC-AC1D-A460BA1D1ECA}" type="pres">
      <dgm:prSet presAssocID="{3E6EB144-40CA-44A8-8733-D9A2847A7A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AFED49E-782B-4A6A-B4C2-C4CFB14D5E95}" type="pres">
      <dgm:prSet presAssocID="{3E6EB144-40CA-44A8-8733-D9A2847A7A2D}" presName="level2hierChild" presStyleCnt="0"/>
      <dgm:spPr/>
      <dgm:t>
        <a:bodyPr/>
        <a:lstStyle/>
        <a:p>
          <a:endParaRPr lang="el-GR"/>
        </a:p>
      </dgm:t>
    </dgm:pt>
    <dgm:pt modelId="{4897DB19-AF31-4407-9617-03FAAF880E20}" type="pres">
      <dgm:prSet presAssocID="{5260D8CE-C46D-495E-92BF-24E78D33DCA5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8E2F1D16-583A-4BAA-A693-33B2FF4DFFC1}" type="pres">
      <dgm:prSet presAssocID="{5260D8CE-C46D-495E-92BF-24E78D33DCA5}" presName="connTx" presStyleLbl="parChTrans1D2" presStyleIdx="0" presStyleCnt="2"/>
      <dgm:spPr/>
      <dgm:t>
        <a:bodyPr/>
        <a:lstStyle/>
        <a:p>
          <a:endParaRPr lang="el-GR"/>
        </a:p>
      </dgm:t>
    </dgm:pt>
    <dgm:pt modelId="{876F5F12-5369-48C8-929A-92A0B14FFEFA}" type="pres">
      <dgm:prSet presAssocID="{8E7ED0C5-29FC-4899-8AB3-8AFE5D027796}" presName="root2" presStyleCnt="0"/>
      <dgm:spPr/>
      <dgm:t>
        <a:bodyPr/>
        <a:lstStyle/>
        <a:p>
          <a:endParaRPr lang="el-GR"/>
        </a:p>
      </dgm:t>
    </dgm:pt>
    <dgm:pt modelId="{5C521A41-8A52-4332-A512-4078AB5E8551}" type="pres">
      <dgm:prSet presAssocID="{8E7ED0C5-29FC-4899-8AB3-8AFE5D0277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B7745B6-C42C-4D9D-BEDF-388EE611CF36}" type="pres">
      <dgm:prSet presAssocID="{8E7ED0C5-29FC-4899-8AB3-8AFE5D027796}" presName="level3hierChild" presStyleCnt="0"/>
      <dgm:spPr/>
      <dgm:t>
        <a:bodyPr/>
        <a:lstStyle/>
        <a:p>
          <a:endParaRPr lang="el-GR"/>
        </a:p>
      </dgm:t>
    </dgm:pt>
    <dgm:pt modelId="{C4E7042F-B2BC-4686-9C52-D8108F7D009A}" type="pres">
      <dgm:prSet presAssocID="{DBFB589D-2E10-4BEE-BA62-28F9B9E5274E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D61B62EB-4F8F-4780-9DC5-7C91E632FB37}" type="pres">
      <dgm:prSet presAssocID="{DBFB589D-2E10-4BEE-BA62-28F9B9E5274E}" presName="connTx" presStyleLbl="parChTrans1D2" presStyleIdx="1" presStyleCnt="2"/>
      <dgm:spPr/>
      <dgm:t>
        <a:bodyPr/>
        <a:lstStyle/>
        <a:p>
          <a:endParaRPr lang="el-GR"/>
        </a:p>
      </dgm:t>
    </dgm:pt>
    <dgm:pt modelId="{ED6B7FF9-D290-45AB-9B3E-F917D779800F}" type="pres">
      <dgm:prSet presAssocID="{16698A12-5375-4CB8-A735-449F31ECFA87}" presName="root2" presStyleCnt="0"/>
      <dgm:spPr/>
      <dgm:t>
        <a:bodyPr/>
        <a:lstStyle/>
        <a:p>
          <a:endParaRPr lang="el-GR"/>
        </a:p>
      </dgm:t>
    </dgm:pt>
    <dgm:pt modelId="{D598BF59-5627-4009-B1C3-F06B5C57FEF8}" type="pres">
      <dgm:prSet presAssocID="{16698A12-5375-4CB8-A735-449F31ECFA87}" presName="LevelTwoTextNode" presStyleLbl="node2" presStyleIdx="1" presStyleCnt="2" custLinFactNeighborX="618" custLinFactNeighborY="-61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A5BD3B-36D1-48F9-9782-49D045934175}" type="pres">
      <dgm:prSet presAssocID="{16698A12-5375-4CB8-A735-449F31ECFA87}" presName="level3hierChild" presStyleCnt="0"/>
      <dgm:spPr/>
      <dgm:t>
        <a:bodyPr/>
        <a:lstStyle/>
        <a:p>
          <a:endParaRPr lang="el-GR"/>
        </a:p>
      </dgm:t>
    </dgm:pt>
  </dgm:ptLst>
  <dgm:cxnLst>
    <dgm:cxn modelId="{13FB784D-6D1F-4C81-BE57-31D7EFCABDF8}" type="presOf" srcId="{16698A12-5375-4CB8-A735-449F31ECFA87}" destId="{D598BF59-5627-4009-B1C3-F06B5C57FEF8}" srcOrd="0" destOrd="0" presId="urn:microsoft.com/office/officeart/2005/8/layout/hierarchy2"/>
    <dgm:cxn modelId="{1AD35FD0-726A-4CD6-BA48-C494D58A373B}" type="presOf" srcId="{5260D8CE-C46D-495E-92BF-24E78D33DCA5}" destId="{8E2F1D16-583A-4BAA-A693-33B2FF4DFFC1}" srcOrd="1" destOrd="0" presId="urn:microsoft.com/office/officeart/2005/8/layout/hierarchy2"/>
    <dgm:cxn modelId="{7230BE29-9CFB-4467-BF11-E9E09ECC8A0F}" srcId="{3E6EB144-40CA-44A8-8733-D9A2847A7A2D}" destId="{8E7ED0C5-29FC-4899-8AB3-8AFE5D027796}" srcOrd="0" destOrd="0" parTransId="{5260D8CE-C46D-495E-92BF-24E78D33DCA5}" sibTransId="{3B2FB276-856B-4FB2-80E1-97A40E8E9B0A}"/>
    <dgm:cxn modelId="{0B6B90E0-C585-4B87-8128-102F073ECF73}" srcId="{3E6EB144-40CA-44A8-8733-D9A2847A7A2D}" destId="{16698A12-5375-4CB8-A735-449F31ECFA87}" srcOrd="1" destOrd="0" parTransId="{DBFB589D-2E10-4BEE-BA62-28F9B9E5274E}" sibTransId="{181BDD16-73A4-481B-A209-FD1FA6E47D2E}"/>
    <dgm:cxn modelId="{4E4218AF-D71C-445D-A167-B89AC83083BE}" type="presOf" srcId="{5260D8CE-C46D-495E-92BF-24E78D33DCA5}" destId="{4897DB19-AF31-4407-9617-03FAAF880E20}" srcOrd="0" destOrd="0" presId="urn:microsoft.com/office/officeart/2005/8/layout/hierarchy2"/>
    <dgm:cxn modelId="{4F0E54D4-2047-4D95-A8BB-FA515C1AB5A5}" type="presOf" srcId="{3E6EB144-40CA-44A8-8733-D9A2847A7A2D}" destId="{C8281CD4-7D93-43CC-AC1D-A460BA1D1ECA}" srcOrd="0" destOrd="0" presId="urn:microsoft.com/office/officeart/2005/8/layout/hierarchy2"/>
    <dgm:cxn modelId="{2D4CA49C-4AA0-4C8E-939F-5DC9306DC131}" type="presOf" srcId="{DBFB589D-2E10-4BEE-BA62-28F9B9E5274E}" destId="{D61B62EB-4F8F-4780-9DC5-7C91E632FB37}" srcOrd="1" destOrd="0" presId="urn:microsoft.com/office/officeart/2005/8/layout/hierarchy2"/>
    <dgm:cxn modelId="{6BC13BEF-A959-47D5-B036-B58AE3C5DDF4}" type="presOf" srcId="{DBFB589D-2E10-4BEE-BA62-28F9B9E5274E}" destId="{C4E7042F-B2BC-4686-9C52-D8108F7D009A}" srcOrd="0" destOrd="0" presId="urn:microsoft.com/office/officeart/2005/8/layout/hierarchy2"/>
    <dgm:cxn modelId="{B2193303-A274-46F7-B000-06678CC28CD1}" srcId="{A737CCA7-F9FA-4B69-879A-6973A49E9575}" destId="{3E6EB144-40CA-44A8-8733-D9A2847A7A2D}" srcOrd="0" destOrd="0" parTransId="{06999825-08B1-4CC1-B1A9-25FEC9F92018}" sibTransId="{BC87E967-F754-45BB-B7A1-5F3344B53FC8}"/>
    <dgm:cxn modelId="{A09FAE2A-E40A-4EA8-8CA0-ABD620D6E7F4}" type="presOf" srcId="{A737CCA7-F9FA-4B69-879A-6973A49E9575}" destId="{20E8B71D-4198-4171-BF9A-57EF3B954DA1}" srcOrd="0" destOrd="0" presId="urn:microsoft.com/office/officeart/2005/8/layout/hierarchy2"/>
    <dgm:cxn modelId="{CD30C981-A2BA-40E7-B21D-5217F218112F}" type="presOf" srcId="{8E7ED0C5-29FC-4899-8AB3-8AFE5D027796}" destId="{5C521A41-8A52-4332-A512-4078AB5E8551}" srcOrd="0" destOrd="0" presId="urn:microsoft.com/office/officeart/2005/8/layout/hierarchy2"/>
    <dgm:cxn modelId="{F57AE2A6-71C5-48AA-BC03-21B7D7A3D513}" type="presParOf" srcId="{20E8B71D-4198-4171-BF9A-57EF3B954DA1}" destId="{98F661E5-2F97-4F49-BE64-78F079459494}" srcOrd="0" destOrd="0" presId="urn:microsoft.com/office/officeart/2005/8/layout/hierarchy2"/>
    <dgm:cxn modelId="{CB5F6BC4-97C6-44B3-83AC-07F1821B11DD}" type="presParOf" srcId="{98F661E5-2F97-4F49-BE64-78F079459494}" destId="{C8281CD4-7D93-43CC-AC1D-A460BA1D1ECA}" srcOrd="0" destOrd="0" presId="urn:microsoft.com/office/officeart/2005/8/layout/hierarchy2"/>
    <dgm:cxn modelId="{FCDE5630-D3BF-46B8-8497-27F8B44AFA87}" type="presParOf" srcId="{98F661E5-2F97-4F49-BE64-78F079459494}" destId="{2AFED49E-782B-4A6A-B4C2-C4CFB14D5E95}" srcOrd="1" destOrd="0" presId="urn:microsoft.com/office/officeart/2005/8/layout/hierarchy2"/>
    <dgm:cxn modelId="{B8681BDC-8A7F-4C00-BD71-C41B40D09AC1}" type="presParOf" srcId="{2AFED49E-782B-4A6A-B4C2-C4CFB14D5E95}" destId="{4897DB19-AF31-4407-9617-03FAAF880E20}" srcOrd="0" destOrd="0" presId="urn:microsoft.com/office/officeart/2005/8/layout/hierarchy2"/>
    <dgm:cxn modelId="{6326F9AF-0158-4B57-8A67-2F325353036B}" type="presParOf" srcId="{4897DB19-AF31-4407-9617-03FAAF880E20}" destId="{8E2F1D16-583A-4BAA-A693-33B2FF4DFFC1}" srcOrd="0" destOrd="0" presId="urn:microsoft.com/office/officeart/2005/8/layout/hierarchy2"/>
    <dgm:cxn modelId="{9795DCD5-6F72-4561-BFCF-175F6CA2DAC5}" type="presParOf" srcId="{2AFED49E-782B-4A6A-B4C2-C4CFB14D5E95}" destId="{876F5F12-5369-48C8-929A-92A0B14FFEFA}" srcOrd="1" destOrd="0" presId="urn:microsoft.com/office/officeart/2005/8/layout/hierarchy2"/>
    <dgm:cxn modelId="{147A11F5-6B5C-4BF8-A05B-C4ED8A12C57E}" type="presParOf" srcId="{876F5F12-5369-48C8-929A-92A0B14FFEFA}" destId="{5C521A41-8A52-4332-A512-4078AB5E8551}" srcOrd="0" destOrd="0" presId="urn:microsoft.com/office/officeart/2005/8/layout/hierarchy2"/>
    <dgm:cxn modelId="{A0A060BE-2C53-4D7B-8BA8-541FFAD54605}" type="presParOf" srcId="{876F5F12-5369-48C8-929A-92A0B14FFEFA}" destId="{AB7745B6-C42C-4D9D-BEDF-388EE611CF36}" srcOrd="1" destOrd="0" presId="urn:microsoft.com/office/officeart/2005/8/layout/hierarchy2"/>
    <dgm:cxn modelId="{DA9181E5-25B9-43C6-B5A5-AEECEFB8BA0F}" type="presParOf" srcId="{2AFED49E-782B-4A6A-B4C2-C4CFB14D5E95}" destId="{C4E7042F-B2BC-4686-9C52-D8108F7D009A}" srcOrd="2" destOrd="0" presId="urn:microsoft.com/office/officeart/2005/8/layout/hierarchy2"/>
    <dgm:cxn modelId="{BC9B2CDB-DD5B-4D93-B0C0-4BE33946C1DB}" type="presParOf" srcId="{C4E7042F-B2BC-4686-9C52-D8108F7D009A}" destId="{D61B62EB-4F8F-4780-9DC5-7C91E632FB37}" srcOrd="0" destOrd="0" presId="urn:microsoft.com/office/officeart/2005/8/layout/hierarchy2"/>
    <dgm:cxn modelId="{1C7DAEF8-1523-4603-938B-1FE0269F4A6D}" type="presParOf" srcId="{2AFED49E-782B-4A6A-B4C2-C4CFB14D5E95}" destId="{ED6B7FF9-D290-45AB-9B3E-F917D779800F}" srcOrd="3" destOrd="0" presId="urn:microsoft.com/office/officeart/2005/8/layout/hierarchy2"/>
    <dgm:cxn modelId="{9B76FDAE-779B-4D7F-A8B1-368B7AA0FD98}" type="presParOf" srcId="{ED6B7FF9-D290-45AB-9B3E-F917D779800F}" destId="{D598BF59-5627-4009-B1C3-F06B5C57FEF8}" srcOrd="0" destOrd="0" presId="urn:microsoft.com/office/officeart/2005/8/layout/hierarchy2"/>
    <dgm:cxn modelId="{56B83914-431E-435D-96C9-67794359247B}" type="presParOf" srcId="{ED6B7FF9-D290-45AB-9B3E-F917D779800F}" destId="{6AA5BD3B-36D1-48F9-9782-49D04593417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4D1B5-0427-4DFF-A8AD-6E26F8AF3DD4}" type="doc">
      <dgm:prSet loTypeId="urn:microsoft.com/office/officeart/2005/8/layout/hierarchy2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6615F40B-0573-4618-AB85-A2CF176AB9AF}">
      <dgm:prSet phldrT="[Κείμενο]" custT="1"/>
      <dgm:spPr/>
      <dgm:t>
        <a:bodyPr/>
        <a:lstStyle/>
        <a:p>
          <a:r>
            <a:rPr lang="el-GR" sz="2000" b="1" smtClean="0"/>
            <a:t>ΑΝΑΛΟΓΑ ΜΕ ΤΟ ΠΟΣΟ ΓΡΗΓΟΡΑ ΠΡΑΓΜΑΤΟΠΟΙΕΙΤΑΙ</a:t>
          </a:r>
          <a:endParaRPr lang="el-GR" sz="2000" b="1" dirty="0"/>
        </a:p>
      </dgm:t>
    </dgm:pt>
    <dgm:pt modelId="{B39B23AF-03B0-49B1-8DA2-B7B5C82D1477}" type="parTrans" cxnId="{3D3E4302-C96A-4DCC-88F0-E914D953D19A}">
      <dgm:prSet/>
      <dgm:spPr/>
      <dgm:t>
        <a:bodyPr/>
        <a:lstStyle/>
        <a:p>
          <a:endParaRPr lang="el-GR"/>
        </a:p>
      </dgm:t>
    </dgm:pt>
    <dgm:pt modelId="{D94CC77D-C2A6-41D7-A039-697D6D421A8B}" type="sibTrans" cxnId="{3D3E4302-C96A-4DCC-88F0-E914D953D19A}">
      <dgm:prSet/>
      <dgm:spPr/>
      <dgm:t>
        <a:bodyPr/>
        <a:lstStyle/>
        <a:p>
          <a:endParaRPr lang="el-GR"/>
        </a:p>
      </dgm:t>
    </dgm:pt>
    <dgm:pt modelId="{644536F1-0185-44C0-8798-27AED7C67169}">
      <dgm:prSet phldrT="[Κείμενο]" custT="1"/>
      <dgm:spPr/>
      <dgm:t>
        <a:bodyPr/>
        <a:lstStyle/>
        <a:p>
          <a:r>
            <a:rPr lang="el-GR" sz="2000" b="1" smtClean="0"/>
            <a:t>ΓΡΗΓΟΡΕΣ</a:t>
          </a:r>
        </a:p>
        <a:p>
          <a:endParaRPr lang="el-GR" sz="1800" dirty="0"/>
        </a:p>
      </dgm:t>
    </dgm:pt>
    <dgm:pt modelId="{93E2F39C-6DCE-4A9F-A8E4-3E51DB0A51BE}" type="parTrans" cxnId="{6A26F9E6-B1E7-4D93-8772-F350881A3815}">
      <dgm:prSet/>
      <dgm:spPr/>
      <dgm:t>
        <a:bodyPr/>
        <a:lstStyle/>
        <a:p>
          <a:endParaRPr lang="el-GR"/>
        </a:p>
      </dgm:t>
    </dgm:pt>
    <dgm:pt modelId="{E0289C2F-7000-4C7B-A7F8-07C705D90389}" type="sibTrans" cxnId="{6A26F9E6-B1E7-4D93-8772-F350881A3815}">
      <dgm:prSet/>
      <dgm:spPr/>
      <dgm:t>
        <a:bodyPr/>
        <a:lstStyle/>
        <a:p>
          <a:endParaRPr lang="el-GR"/>
        </a:p>
      </dgm:t>
    </dgm:pt>
    <dgm:pt modelId="{DDD182E9-2841-454F-97F2-BA6DB285786F}">
      <dgm:prSet phldrT="[Κείμενο]" custT="1"/>
      <dgm:spPr/>
      <dgm:t>
        <a:bodyPr/>
        <a:lstStyle/>
        <a:p>
          <a:r>
            <a:rPr lang="el-GR" sz="2400" b="1" smtClean="0"/>
            <a:t>Πυροτέχνημα</a:t>
          </a:r>
          <a:endParaRPr lang="el-GR" sz="2400" b="1" dirty="0"/>
        </a:p>
      </dgm:t>
    </dgm:pt>
    <dgm:pt modelId="{34897B08-CAB1-412D-8C21-FE2FC0290C65}" type="parTrans" cxnId="{D0124DED-950D-4BDB-91B7-68336483F56D}">
      <dgm:prSet/>
      <dgm:spPr/>
      <dgm:t>
        <a:bodyPr/>
        <a:lstStyle/>
        <a:p>
          <a:endParaRPr lang="el-GR"/>
        </a:p>
      </dgm:t>
    </dgm:pt>
    <dgm:pt modelId="{174E650D-4A93-43C7-84DF-3E09509B922F}" type="sibTrans" cxnId="{D0124DED-950D-4BDB-91B7-68336483F56D}">
      <dgm:prSet/>
      <dgm:spPr/>
      <dgm:t>
        <a:bodyPr/>
        <a:lstStyle/>
        <a:p>
          <a:endParaRPr lang="el-GR"/>
        </a:p>
      </dgm:t>
    </dgm:pt>
    <dgm:pt modelId="{A19B5B11-A3B8-4AB1-9B29-90A7AB9D811A}">
      <dgm:prSet phldrT="[Κείμενο]" custT="1"/>
      <dgm:spPr/>
      <dgm:t>
        <a:bodyPr/>
        <a:lstStyle/>
        <a:p>
          <a:r>
            <a:rPr lang="el-GR" sz="2000" b="1" smtClean="0"/>
            <a:t>ΑΡΓΕΣ</a:t>
          </a:r>
          <a:endParaRPr lang="el-GR" sz="2000" b="1" dirty="0"/>
        </a:p>
      </dgm:t>
    </dgm:pt>
    <dgm:pt modelId="{B494246D-EDEF-4C4C-BCB9-C090F468CD4E}" type="parTrans" cxnId="{80B2BA11-6CE3-4B83-AA22-B512FA270883}">
      <dgm:prSet/>
      <dgm:spPr/>
      <dgm:t>
        <a:bodyPr/>
        <a:lstStyle/>
        <a:p>
          <a:endParaRPr lang="el-GR"/>
        </a:p>
      </dgm:t>
    </dgm:pt>
    <dgm:pt modelId="{02071BE0-19B8-4917-AE63-D9F18CA77107}" type="sibTrans" cxnId="{80B2BA11-6CE3-4B83-AA22-B512FA270883}">
      <dgm:prSet/>
      <dgm:spPr/>
      <dgm:t>
        <a:bodyPr/>
        <a:lstStyle/>
        <a:p>
          <a:endParaRPr lang="el-GR"/>
        </a:p>
      </dgm:t>
    </dgm:pt>
    <dgm:pt modelId="{3BCC4067-CCDB-48D0-AF0A-5512FC214E8D}">
      <dgm:prSet phldrT="[Κείμενο]" custT="1"/>
      <dgm:spPr/>
      <dgm:t>
        <a:bodyPr/>
        <a:lstStyle/>
        <a:p>
          <a:r>
            <a:rPr lang="en-US" sz="2400" b="1" smtClean="0"/>
            <a:t>O</a:t>
          </a:r>
          <a:r>
            <a:rPr lang="el-GR" sz="2400" b="1" smtClean="0"/>
            <a:t>ξείδωση του</a:t>
          </a:r>
          <a:r>
            <a:rPr lang="en-US" sz="2400" b="1" smtClean="0"/>
            <a:t> Fe</a:t>
          </a:r>
          <a:endParaRPr lang="el-GR" sz="2400" b="1" dirty="0"/>
        </a:p>
      </dgm:t>
    </dgm:pt>
    <dgm:pt modelId="{F8C42301-19FE-4748-B5B6-FEEA7911B47C}" type="parTrans" cxnId="{B1BF164C-493A-41AE-B3B7-3482DE40B6FB}">
      <dgm:prSet/>
      <dgm:spPr/>
      <dgm:t>
        <a:bodyPr/>
        <a:lstStyle/>
        <a:p>
          <a:endParaRPr lang="el-GR"/>
        </a:p>
      </dgm:t>
    </dgm:pt>
    <dgm:pt modelId="{F0F4BB09-7C3C-49CF-85F4-730D52153E19}" type="sibTrans" cxnId="{B1BF164C-493A-41AE-B3B7-3482DE40B6FB}">
      <dgm:prSet/>
      <dgm:spPr/>
      <dgm:t>
        <a:bodyPr/>
        <a:lstStyle/>
        <a:p>
          <a:endParaRPr lang="el-GR"/>
        </a:p>
      </dgm:t>
    </dgm:pt>
    <dgm:pt modelId="{5E831149-4DBF-4EAC-BF13-15E6B5471FC0}" type="pres">
      <dgm:prSet presAssocID="{10D4D1B5-0427-4DFF-A8AD-6E26F8AF3DD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4A0A798-6452-469D-9EBD-569A76DB5665}" type="pres">
      <dgm:prSet presAssocID="{6615F40B-0573-4618-AB85-A2CF176AB9AF}" presName="root1" presStyleCnt="0"/>
      <dgm:spPr/>
      <dgm:t>
        <a:bodyPr/>
        <a:lstStyle/>
        <a:p>
          <a:endParaRPr lang="el-GR"/>
        </a:p>
      </dgm:t>
    </dgm:pt>
    <dgm:pt modelId="{CD0595D8-7B98-49C0-BB99-56FA6A01A54C}" type="pres">
      <dgm:prSet presAssocID="{6615F40B-0573-4618-AB85-A2CF176AB9AF}" presName="LevelOneTextNode" presStyleLbl="node0" presStyleIdx="0" presStyleCnt="1" custScaleX="109796" custScaleY="15527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81A6888-BDC4-4B07-808F-509CC8D23F56}" type="pres">
      <dgm:prSet presAssocID="{6615F40B-0573-4618-AB85-A2CF176AB9AF}" presName="level2hierChild" presStyleCnt="0"/>
      <dgm:spPr/>
      <dgm:t>
        <a:bodyPr/>
        <a:lstStyle/>
        <a:p>
          <a:endParaRPr lang="el-GR"/>
        </a:p>
      </dgm:t>
    </dgm:pt>
    <dgm:pt modelId="{EB3B8CFD-7BAF-459D-ACB0-E99641F3E2C3}" type="pres">
      <dgm:prSet presAssocID="{93E2F39C-6DCE-4A9F-A8E4-3E51DB0A51BE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CBDA79C9-AD66-4402-B719-7E7855E4651C}" type="pres">
      <dgm:prSet presAssocID="{93E2F39C-6DCE-4A9F-A8E4-3E51DB0A51BE}" presName="connTx" presStyleLbl="parChTrans1D2" presStyleIdx="0" presStyleCnt="2"/>
      <dgm:spPr/>
      <dgm:t>
        <a:bodyPr/>
        <a:lstStyle/>
        <a:p>
          <a:endParaRPr lang="el-GR"/>
        </a:p>
      </dgm:t>
    </dgm:pt>
    <dgm:pt modelId="{E1D4E457-F751-4DC2-92B8-28E951900834}" type="pres">
      <dgm:prSet presAssocID="{644536F1-0185-44C0-8798-27AED7C67169}" presName="root2" presStyleCnt="0"/>
      <dgm:spPr/>
      <dgm:t>
        <a:bodyPr/>
        <a:lstStyle/>
        <a:p>
          <a:endParaRPr lang="el-GR"/>
        </a:p>
      </dgm:t>
    </dgm:pt>
    <dgm:pt modelId="{F3DFA6A1-22D1-497B-A59C-9C72DC2F162A}" type="pres">
      <dgm:prSet presAssocID="{644536F1-0185-44C0-8798-27AED7C67169}" presName="LevelTwoTextNode" presStyleLbl="node2" presStyleIdx="0" presStyleCnt="2" custLinFactNeighborX="4977" custLinFactNeighborY="-24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3C1E7A1-7B9B-4033-B5C8-B37B02E6EC89}" type="pres">
      <dgm:prSet presAssocID="{644536F1-0185-44C0-8798-27AED7C67169}" presName="level3hierChild" presStyleCnt="0"/>
      <dgm:spPr/>
      <dgm:t>
        <a:bodyPr/>
        <a:lstStyle/>
        <a:p>
          <a:endParaRPr lang="el-GR"/>
        </a:p>
      </dgm:t>
    </dgm:pt>
    <dgm:pt modelId="{D1BB19DE-37E7-4074-8848-BD9730601ECD}" type="pres">
      <dgm:prSet presAssocID="{34897B08-CAB1-412D-8C21-FE2FC0290C65}" presName="conn2-1" presStyleLbl="parChTrans1D3" presStyleIdx="0" presStyleCnt="2"/>
      <dgm:spPr/>
      <dgm:t>
        <a:bodyPr/>
        <a:lstStyle/>
        <a:p>
          <a:endParaRPr lang="el-GR"/>
        </a:p>
      </dgm:t>
    </dgm:pt>
    <dgm:pt modelId="{E3D00985-42E5-4C41-BD54-89969CCA7677}" type="pres">
      <dgm:prSet presAssocID="{34897B08-CAB1-412D-8C21-FE2FC0290C65}" presName="connTx" presStyleLbl="parChTrans1D3" presStyleIdx="0" presStyleCnt="2"/>
      <dgm:spPr/>
      <dgm:t>
        <a:bodyPr/>
        <a:lstStyle/>
        <a:p>
          <a:endParaRPr lang="el-GR"/>
        </a:p>
      </dgm:t>
    </dgm:pt>
    <dgm:pt modelId="{F43E45B0-2B11-4A1B-A95E-F29AC08DEEC5}" type="pres">
      <dgm:prSet presAssocID="{DDD182E9-2841-454F-97F2-BA6DB285786F}" presName="root2" presStyleCnt="0"/>
      <dgm:spPr/>
      <dgm:t>
        <a:bodyPr/>
        <a:lstStyle/>
        <a:p>
          <a:endParaRPr lang="el-GR"/>
        </a:p>
      </dgm:t>
    </dgm:pt>
    <dgm:pt modelId="{4619CF5D-212F-4E7D-8BF1-07E98526CFC5}" type="pres">
      <dgm:prSet presAssocID="{DDD182E9-2841-454F-97F2-BA6DB285786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3CC7B08-DC99-45D2-B752-A102EB7FB2F7}" type="pres">
      <dgm:prSet presAssocID="{DDD182E9-2841-454F-97F2-BA6DB285786F}" presName="level3hierChild" presStyleCnt="0"/>
      <dgm:spPr/>
      <dgm:t>
        <a:bodyPr/>
        <a:lstStyle/>
        <a:p>
          <a:endParaRPr lang="el-GR"/>
        </a:p>
      </dgm:t>
    </dgm:pt>
    <dgm:pt modelId="{D3016015-C589-4307-8684-3CD69A98DFC6}" type="pres">
      <dgm:prSet presAssocID="{B494246D-EDEF-4C4C-BCB9-C090F468CD4E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80121CC6-EF14-40D8-8BC0-E2804C191730}" type="pres">
      <dgm:prSet presAssocID="{B494246D-EDEF-4C4C-BCB9-C090F468CD4E}" presName="connTx" presStyleLbl="parChTrans1D2" presStyleIdx="1" presStyleCnt="2"/>
      <dgm:spPr/>
      <dgm:t>
        <a:bodyPr/>
        <a:lstStyle/>
        <a:p>
          <a:endParaRPr lang="el-GR"/>
        </a:p>
      </dgm:t>
    </dgm:pt>
    <dgm:pt modelId="{5683DC0D-6461-4C62-BD9E-0C414C0022E3}" type="pres">
      <dgm:prSet presAssocID="{A19B5B11-A3B8-4AB1-9B29-90A7AB9D811A}" presName="root2" presStyleCnt="0"/>
      <dgm:spPr/>
      <dgm:t>
        <a:bodyPr/>
        <a:lstStyle/>
        <a:p>
          <a:endParaRPr lang="el-GR"/>
        </a:p>
      </dgm:t>
    </dgm:pt>
    <dgm:pt modelId="{418267EC-4E87-4E0B-93F5-C0C91F36F4F5}" type="pres">
      <dgm:prSet presAssocID="{A19B5B11-A3B8-4AB1-9B29-90A7AB9D811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986D803-7AF9-4522-911F-5297121BAE66}" type="pres">
      <dgm:prSet presAssocID="{A19B5B11-A3B8-4AB1-9B29-90A7AB9D811A}" presName="level3hierChild" presStyleCnt="0"/>
      <dgm:spPr/>
      <dgm:t>
        <a:bodyPr/>
        <a:lstStyle/>
        <a:p>
          <a:endParaRPr lang="el-GR"/>
        </a:p>
      </dgm:t>
    </dgm:pt>
    <dgm:pt modelId="{E43954BA-8DFB-4AD1-9108-0690BF210FD9}" type="pres">
      <dgm:prSet presAssocID="{F8C42301-19FE-4748-B5B6-FEEA7911B47C}" presName="conn2-1" presStyleLbl="parChTrans1D3" presStyleIdx="1" presStyleCnt="2"/>
      <dgm:spPr/>
      <dgm:t>
        <a:bodyPr/>
        <a:lstStyle/>
        <a:p>
          <a:endParaRPr lang="el-GR"/>
        </a:p>
      </dgm:t>
    </dgm:pt>
    <dgm:pt modelId="{ABE35EC5-5918-4189-882D-D44F356923D0}" type="pres">
      <dgm:prSet presAssocID="{F8C42301-19FE-4748-B5B6-FEEA7911B47C}" presName="connTx" presStyleLbl="parChTrans1D3" presStyleIdx="1" presStyleCnt="2"/>
      <dgm:spPr/>
      <dgm:t>
        <a:bodyPr/>
        <a:lstStyle/>
        <a:p>
          <a:endParaRPr lang="el-GR"/>
        </a:p>
      </dgm:t>
    </dgm:pt>
    <dgm:pt modelId="{6DA73A6D-C50B-49D4-83FF-47FDE02B8D0B}" type="pres">
      <dgm:prSet presAssocID="{3BCC4067-CCDB-48D0-AF0A-5512FC214E8D}" presName="root2" presStyleCnt="0"/>
      <dgm:spPr/>
      <dgm:t>
        <a:bodyPr/>
        <a:lstStyle/>
        <a:p>
          <a:endParaRPr lang="el-GR"/>
        </a:p>
      </dgm:t>
    </dgm:pt>
    <dgm:pt modelId="{ECF7DF5F-217E-474D-A3C7-01EAA86BA695}" type="pres">
      <dgm:prSet presAssocID="{3BCC4067-CCDB-48D0-AF0A-5512FC214E8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C099F31-F754-4717-A7D0-452F5283D0A7}" type="pres">
      <dgm:prSet presAssocID="{3BCC4067-CCDB-48D0-AF0A-5512FC214E8D}" presName="level3hierChild" presStyleCnt="0"/>
      <dgm:spPr/>
      <dgm:t>
        <a:bodyPr/>
        <a:lstStyle/>
        <a:p>
          <a:endParaRPr lang="el-GR"/>
        </a:p>
      </dgm:t>
    </dgm:pt>
  </dgm:ptLst>
  <dgm:cxnLst>
    <dgm:cxn modelId="{596A6FB8-4D4B-4084-ABA4-22CB89C83F7F}" type="presOf" srcId="{F8C42301-19FE-4748-B5B6-FEEA7911B47C}" destId="{E43954BA-8DFB-4AD1-9108-0690BF210FD9}" srcOrd="0" destOrd="0" presId="urn:microsoft.com/office/officeart/2005/8/layout/hierarchy2"/>
    <dgm:cxn modelId="{3D3E4302-C96A-4DCC-88F0-E914D953D19A}" srcId="{10D4D1B5-0427-4DFF-A8AD-6E26F8AF3DD4}" destId="{6615F40B-0573-4618-AB85-A2CF176AB9AF}" srcOrd="0" destOrd="0" parTransId="{B39B23AF-03B0-49B1-8DA2-B7B5C82D1477}" sibTransId="{D94CC77D-C2A6-41D7-A039-697D6D421A8B}"/>
    <dgm:cxn modelId="{B1BF164C-493A-41AE-B3B7-3482DE40B6FB}" srcId="{A19B5B11-A3B8-4AB1-9B29-90A7AB9D811A}" destId="{3BCC4067-CCDB-48D0-AF0A-5512FC214E8D}" srcOrd="0" destOrd="0" parTransId="{F8C42301-19FE-4748-B5B6-FEEA7911B47C}" sibTransId="{F0F4BB09-7C3C-49CF-85F4-730D52153E19}"/>
    <dgm:cxn modelId="{389A84CE-6AB4-43D1-92D0-D940554AAF8F}" type="presOf" srcId="{644536F1-0185-44C0-8798-27AED7C67169}" destId="{F3DFA6A1-22D1-497B-A59C-9C72DC2F162A}" srcOrd="0" destOrd="0" presId="urn:microsoft.com/office/officeart/2005/8/layout/hierarchy2"/>
    <dgm:cxn modelId="{A0F53A49-672F-4915-9A26-A14E6C018D06}" type="presOf" srcId="{93E2F39C-6DCE-4A9F-A8E4-3E51DB0A51BE}" destId="{EB3B8CFD-7BAF-459D-ACB0-E99641F3E2C3}" srcOrd="0" destOrd="0" presId="urn:microsoft.com/office/officeart/2005/8/layout/hierarchy2"/>
    <dgm:cxn modelId="{37F8EA08-57CB-4E20-AE18-3B562D706FD4}" type="presOf" srcId="{DDD182E9-2841-454F-97F2-BA6DB285786F}" destId="{4619CF5D-212F-4E7D-8BF1-07E98526CFC5}" srcOrd="0" destOrd="0" presId="urn:microsoft.com/office/officeart/2005/8/layout/hierarchy2"/>
    <dgm:cxn modelId="{6A26F9E6-B1E7-4D93-8772-F350881A3815}" srcId="{6615F40B-0573-4618-AB85-A2CF176AB9AF}" destId="{644536F1-0185-44C0-8798-27AED7C67169}" srcOrd="0" destOrd="0" parTransId="{93E2F39C-6DCE-4A9F-A8E4-3E51DB0A51BE}" sibTransId="{E0289C2F-7000-4C7B-A7F8-07C705D90389}"/>
    <dgm:cxn modelId="{295918F9-4B4A-494F-B69D-C98E83C121BF}" type="presOf" srcId="{6615F40B-0573-4618-AB85-A2CF176AB9AF}" destId="{CD0595D8-7B98-49C0-BB99-56FA6A01A54C}" srcOrd="0" destOrd="0" presId="urn:microsoft.com/office/officeart/2005/8/layout/hierarchy2"/>
    <dgm:cxn modelId="{152FA130-0E46-4A59-A3D1-6561E0C87DAA}" type="presOf" srcId="{A19B5B11-A3B8-4AB1-9B29-90A7AB9D811A}" destId="{418267EC-4E87-4E0B-93F5-C0C91F36F4F5}" srcOrd="0" destOrd="0" presId="urn:microsoft.com/office/officeart/2005/8/layout/hierarchy2"/>
    <dgm:cxn modelId="{BCBD5DAE-5A9B-482A-9361-F1CCDD92370B}" type="presOf" srcId="{93E2F39C-6DCE-4A9F-A8E4-3E51DB0A51BE}" destId="{CBDA79C9-AD66-4402-B719-7E7855E4651C}" srcOrd="1" destOrd="0" presId="urn:microsoft.com/office/officeart/2005/8/layout/hierarchy2"/>
    <dgm:cxn modelId="{B7C2AE5B-2F61-4065-A2E8-A72724D4EBCD}" type="presOf" srcId="{B494246D-EDEF-4C4C-BCB9-C090F468CD4E}" destId="{80121CC6-EF14-40D8-8BC0-E2804C191730}" srcOrd="1" destOrd="0" presId="urn:microsoft.com/office/officeart/2005/8/layout/hierarchy2"/>
    <dgm:cxn modelId="{491F4388-9342-43BB-ACDE-83028AB482C3}" type="presOf" srcId="{34897B08-CAB1-412D-8C21-FE2FC0290C65}" destId="{E3D00985-42E5-4C41-BD54-89969CCA7677}" srcOrd="1" destOrd="0" presId="urn:microsoft.com/office/officeart/2005/8/layout/hierarchy2"/>
    <dgm:cxn modelId="{D0124DED-950D-4BDB-91B7-68336483F56D}" srcId="{644536F1-0185-44C0-8798-27AED7C67169}" destId="{DDD182E9-2841-454F-97F2-BA6DB285786F}" srcOrd="0" destOrd="0" parTransId="{34897B08-CAB1-412D-8C21-FE2FC0290C65}" sibTransId="{174E650D-4A93-43C7-84DF-3E09509B922F}"/>
    <dgm:cxn modelId="{58058359-87EA-46F8-B780-B187FF496DFF}" type="presOf" srcId="{34897B08-CAB1-412D-8C21-FE2FC0290C65}" destId="{D1BB19DE-37E7-4074-8848-BD9730601ECD}" srcOrd="0" destOrd="0" presId="urn:microsoft.com/office/officeart/2005/8/layout/hierarchy2"/>
    <dgm:cxn modelId="{6C162A0B-EDA4-4ADC-B57C-0D2C55DEDDC5}" type="presOf" srcId="{10D4D1B5-0427-4DFF-A8AD-6E26F8AF3DD4}" destId="{5E831149-4DBF-4EAC-BF13-15E6B5471FC0}" srcOrd="0" destOrd="0" presId="urn:microsoft.com/office/officeart/2005/8/layout/hierarchy2"/>
    <dgm:cxn modelId="{BE9C3E25-C399-4200-876F-BC0EF983FC03}" type="presOf" srcId="{3BCC4067-CCDB-48D0-AF0A-5512FC214E8D}" destId="{ECF7DF5F-217E-474D-A3C7-01EAA86BA695}" srcOrd="0" destOrd="0" presId="urn:microsoft.com/office/officeart/2005/8/layout/hierarchy2"/>
    <dgm:cxn modelId="{AFF183AB-B36E-4465-8F00-06540F28674E}" type="presOf" srcId="{B494246D-EDEF-4C4C-BCB9-C090F468CD4E}" destId="{D3016015-C589-4307-8684-3CD69A98DFC6}" srcOrd="0" destOrd="0" presId="urn:microsoft.com/office/officeart/2005/8/layout/hierarchy2"/>
    <dgm:cxn modelId="{80B2BA11-6CE3-4B83-AA22-B512FA270883}" srcId="{6615F40B-0573-4618-AB85-A2CF176AB9AF}" destId="{A19B5B11-A3B8-4AB1-9B29-90A7AB9D811A}" srcOrd="1" destOrd="0" parTransId="{B494246D-EDEF-4C4C-BCB9-C090F468CD4E}" sibTransId="{02071BE0-19B8-4917-AE63-D9F18CA77107}"/>
    <dgm:cxn modelId="{350E27B0-2FD7-4CFA-9D56-7324D1EA30E7}" type="presOf" srcId="{F8C42301-19FE-4748-B5B6-FEEA7911B47C}" destId="{ABE35EC5-5918-4189-882D-D44F356923D0}" srcOrd="1" destOrd="0" presId="urn:microsoft.com/office/officeart/2005/8/layout/hierarchy2"/>
    <dgm:cxn modelId="{205BAA94-BDC7-4847-8677-CE4217142D49}" type="presParOf" srcId="{5E831149-4DBF-4EAC-BF13-15E6B5471FC0}" destId="{F4A0A798-6452-469D-9EBD-569A76DB5665}" srcOrd="0" destOrd="0" presId="urn:microsoft.com/office/officeart/2005/8/layout/hierarchy2"/>
    <dgm:cxn modelId="{AE29462A-447A-49DE-B470-A73A3BAB675A}" type="presParOf" srcId="{F4A0A798-6452-469D-9EBD-569A76DB5665}" destId="{CD0595D8-7B98-49C0-BB99-56FA6A01A54C}" srcOrd="0" destOrd="0" presId="urn:microsoft.com/office/officeart/2005/8/layout/hierarchy2"/>
    <dgm:cxn modelId="{03950FEE-7E86-4F93-8387-763C6D763F46}" type="presParOf" srcId="{F4A0A798-6452-469D-9EBD-569A76DB5665}" destId="{381A6888-BDC4-4B07-808F-509CC8D23F56}" srcOrd="1" destOrd="0" presId="urn:microsoft.com/office/officeart/2005/8/layout/hierarchy2"/>
    <dgm:cxn modelId="{4C44E511-5311-4EEB-AE45-29BE6E53A4F7}" type="presParOf" srcId="{381A6888-BDC4-4B07-808F-509CC8D23F56}" destId="{EB3B8CFD-7BAF-459D-ACB0-E99641F3E2C3}" srcOrd="0" destOrd="0" presId="urn:microsoft.com/office/officeart/2005/8/layout/hierarchy2"/>
    <dgm:cxn modelId="{B9B20AF7-8CB7-4A84-9F6F-6ACBB6E129C8}" type="presParOf" srcId="{EB3B8CFD-7BAF-459D-ACB0-E99641F3E2C3}" destId="{CBDA79C9-AD66-4402-B719-7E7855E4651C}" srcOrd="0" destOrd="0" presId="urn:microsoft.com/office/officeart/2005/8/layout/hierarchy2"/>
    <dgm:cxn modelId="{B94D2837-48A4-478B-A4AF-C7123A894ED7}" type="presParOf" srcId="{381A6888-BDC4-4B07-808F-509CC8D23F56}" destId="{E1D4E457-F751-4DC2-92B8-28E951900834}" srcOrd="1" destOrd="0" presId="urn:microsoft.com/office/officeart/2005/8/layout/hierarchy2"/>
    <dgm:cxn modelId="{55FF0769-A978-4A52-A1B2-82F577DD9981}" type="presParOf" srcId="{E1D4E457-F751-4DC2-92B8-28E951900834}" destId="{F3DFA6A1-22D1-497B-A59C-9C72DC2F162A}" srcOrd="0" destOrd="0" presId="urn:microsoft.com/office/officeart/2005/8/layout/hierarchy2"/>
    <dgm:cxn modelId="{1B1631DB-6D2A-4A86-A019-C804AC00898E}" type="presParOf" srcId="{E1D4E457-F751-4DC2-92B8-28E951900834}" destId="{13C1E7A1-7B9B-4033-B5C8-B37B02E6EC89}" srcOrd="1" destOrd="0" presId="urn:microsoft.com/office/officeart/2005/8/layout/hierarchy2"/>
    <dgm:cxn modelId="{A30A55E2-8730-4707-8D01-65C56B77AAD8}" type="presParOf" srcId="{13C1E7A1-7B9B-4033-B5C8-B37B02E6EC89}" destId="{D1BB19DE-37E7-4074-8848-BD9730601ECD}" srcOrd="0" destOrd="0" presId="urn:microsoft.com/office/officeart/2005/8/layout/hierarchy2"/>
    <dgm:cxn modelId="{B8D6C319-B7B5-4C67-ABC8-56597A0018CD}" type="presParOf" srcId="{D1BB19DE-37E7-4074-8848-BD9730601ECD}" destId="{E3D00985-42E5-4C41-BD54-89969CCA7677}" srcOrd="0" destOrd="0" presId="urn:microsoft.com/office/officeart/2005/8/layout/hierarchy2"/>
    <dgm:cxn modelId="{3B562553-3236-4896-A540-79D543AB678A}" type="presParOf" srcId="{13C1E7A1-7B9B-4033-B5C8-B37B02E6EC89}" destId="{F43E45B0-2B11-4A1B-A95E-F29AC08DEEC5}" srcOrd="1" destOrd="0" presId="urn:microsoft.com/office/officeart/2005/8/layout/hierarchy2"/>
    <dgm:cxn modelId="{05D39F67-381D-4E6E-A01D-3A14D50D21F5}" type="presParOf" srcId="{F43E45B0-2B11-4A1B-A95E-F29AC08DEEC5}" destId="{4619CF5D-212F-4E7D-8BF1-07E98526CFC5}" srcOrd="0" destOrd="0" presId="urn:microsoft.com/office/officeart/2005/8/layout/hierarchy2"/>
    <dgm:cxn modelId="{1FE2C76E-F03C-49EB-A415-FB44191D8D84}" type="presParOf" srcId="{F43E45B0-2B11-4A1B-A95E-F29AC08DEEC5}" destId="{33CC7B08-DC99-45D2-B752-A102EB7FB2F7}" srcOrd="1" destOrd="0" presId="urn:microsoft.com/office/officeart/2005/8/layout/hierarchy2"/>
    <dgm:cxn modelId="{0B361B03-FBC7-4FE9-9DCE-9587F3DAA1DD}" type="presParOf" srcId="{381A6888-BDC4-4B07-808F-509CC8D23F56}" destId="{D3016015-C589-4307-8684-3CD69A98DFC6}" srcOrd="2" destOrd="0" presId="urn:microsoft.com/office/officeart/2005/8/layout/hierarchy2"/>
    <dgm:cxn modelId="{5C41BED9-F79A-4187-B034-3E533CCF0B04}" type="presParOf" srcId="{D3016015-C589-4307-8684-3CD69A98DFC6}" destId="{80121CC6-EF14-40D8-8BC0-E2804C191730}" srcOrd="0" destOrd="0" presId="urn:microsoft.com/office/officeart/2005/8/layout/hierarchy2"/>
    <dgm:cxn modelId="{14B4C333-01A9-494F-9AF0-CA28443E2CFA}" type="presParOf" srcId="{381A6888-BDC4-4B07-808F-509CC8D23F56}" destId="{5683DC0D-6461-4C62-BD9E-0C414C0022E3}" srcOrd="3" destOrd="0" presId="urn:microsoft.com/office/officeart/2005/8/layout/hierarchy2"/>
    <dgm:cxn modelId="{EAB14E97-3890-44A5-B5EF-F96578A1B0EB}" type="presParOf" srcId="{5683DC0D-6461-4C62-BD9E-0C414C0022E3}" destId="{418267EC-4E87-4E0B-93F5-C0C91F36F4F5}" srcOrd="0" destOrd="0" presId="urn:microsoft.com/office/officeart/2005/8/layout/hierarchy2"/>
    <dgm:cxn modelId="{2422B8AD-E555-44B2-97B3-E00E278FADE1}" type="presParOf" srcId="{5683DC0D-6461-4C62-BD9E-0C414C0022E3}" destId="{2986D803-7AF9-4522-911F-5297121BAE66}" srcOrd="1" destOrd="0" presId="urn:microsoft.com/office/officeart/2005/8/layout/hierarchy2"/>
    <dgm:cxn modelId="{2DA0E1BD-997A-4391-A329-6CF995002E47}" type="presParOf" srcId="{2986D803-7AF9-4522-911F-5297121BAE66}" destId="{E43954BA-8DFB-4AD1-9108-0690BF210FD9}" srcOrd="0" destOrd="0" presId="urn:microsoft.com/office/officeart/2005/8/layout/hierarchy2"/>
    <dgm:cxn modelId="{E48F903B-A3D0-4D34-9C77-42E7D5CD1106}" type="presParOf" srcId="{E43954BA-8DFB-4AD1-9108-0690BF210FD9}" destId="{ABE35EC5-5918-4189-882D-D44F356923D0}" srcOrd="0" destOrd="0" presId="urn:microsoft.com/office/officeart/2005/8/layout/hierarchy2"/>
    <dgm:cxn modelId="{D1F198CA-7054-4EC7-BD14-F46D27C72BD7}" type="presParOf" srcId="{2986D803-7AF9-4522-911F-5297121BAE66}" destId="{6DA73A6D-C50B-49D4-83FF-47FDE02B8D0B}" srcOrd="1" destOrd="0" presId="urn:microsoft.com/office/officeart/2005/8/layout/hierarchy2"/>
    <dgm:cxn modelId="{15946B73-448A-4004-B14B-D37367C0D874}" type="presParOf" srcId="{6DA73A6D-C50B-49D4-83FF-47FDE02B8D0B}" destId="{ECF7DF5F-217E-474D-A3C7-01EAA86BA695}" srcOrd="0" destOrd="0" presId="urn:microsoft.com/office/officeart/2005/8/layout/hierarchy2"/>
    <dgm:cxn modelId="{32626541-0142-44B8-99BA-C83608D14811}" type="presParOf" srcId="{6DA73A6D-C50B-49D4-83FF-47FDE02B8D0B}" destId="{DC099F31-F754-4717-A7D0-452F5283D0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A8215-642B-4BA8-B8F3-4700650AFE8B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27937343-FCDB-4725-A8CB-F76F03DD840A}">
      <dgm:prSet phldrT="[Κείμενο]" custT="1"/>
      <dgm:spPr/>
      <dgm:t>
        <a:bodyPr/>
        <a:lstStyle/>
        <a:p>
          <a:r>
            <a:rPr lang="el-GR" sz="1600" b="1" dirty="0" smtClean="0"/>
            <a:t>ΑΝΑΛΟΓΑ ΜΕ ΤΟ ΑΝ ΜΕΤΑΒΑΛΛΕΤΑΙ Ή ΟΧΙ Ο ΑΡΙΘΜΟΣ ΟΞΕΙΔΩΣΗΣ ΤΩΝ ΣΤΟΙΧΕΙΩΝ</a:t>
          </a:r>
          <a:endParaRPr lang="el-GR" sz="1600" b="1" dirty="0"/>
        </a:p>
      </dgm:t>
    </dgm:pt>
    <dgm:pt modelId="{11B4A810-D631-481A-9E12-227A25994817}" type="parTrans" cxnId="{EEA01ACB-2BDD-4975-A5EB-7F60F1F2316D}">
      <dgm:prSet/>
      <dgm:spPr/>
      <dgm:t>
        <a:bodyPr/>
        <a:lstStyle/>
        <a:p>
          <a:endParaRPr lang="el-GR"/>
        </a:p>
      </dgm:t>
    </dgm:pt>
    <dgm:pt modelId="{4CF8CBE2-C43B-4A07-AA19-5E61D1F98C0E}" type="sibTrans" cxnId="{EEA01ACB-2BDD-4975-A5EB-7F60F1F2316D}">
      <dgm:prSet/>
      <dgm:spPr/>
      <dgm:t>
        <a:bodyPr/>
        <a:lstStyle/>
        <a:p>
          <a:endParaRPr lang="el-GR"/>
        </a:p>
      </dgm:t>
    </dgm:pt>
    <dgm:pt modelId="{AA7759C9-C19D-4A02-8A44-741537093F0F}">
      <dgm:prSet phldrT="[Κείμενο]" custT="1"/>
      <dgm:spPr/>
      <dgm:t>
        <a:bodyPr/>
        <a:lstStyle/>
        <a:p>
          <a:r>
            <a:rPr lang="el-GR" sz="1600" b="1" dirty="0" smtClean="0"/>
            <a:t>ΟΞΕΙΔΟΑΝΑΓΩΓΙΚΕΣ</a:t>
          </a:r>
        </a:p>
        <a:p>
          <a:r>
            <a:rPr lang="el-GR" sz="1600" dirty="0" smtClean="0"/>
            <a:t>(μεταβάλλεται ο Α.Ο ορισμένων από τα στοιχεία που συμμετέχουν στην </a:t>
          </a:r>
          <a:r>
            <a:rPr lang="el-GR" sz="1600" b="0" dirty="0" smtClean="0"/>
            <a:t>αντίδραση)</a:t>
          </a:r>
          <a:endParaRPr lang="el-GR" sz="1600" b="0" dirty="0"/>
        </a:p>
      </dgm:t>
    </dgm:pt>
    <dgm:pt modelId="{74044F61-A63F-4DA8-BC41-8CD4EB1788EA}" type="parTrans" cxnId="{5FC45B30-42FA-4C6F-8D93-4FFA6FE4D3AC}">
      <dgm:prSet/>
      <dgm:spPr/>
      <dgm:t>
        <a:bodyPr/>
        <a:lstStyle/>
        <a:p>
          <a:endParaRPr lang="el-GR"/>
        </a:p>
      </dgm:t>
    </dgm:pt>
    <dgm:pt modelId="{7F1932F3-BEFC-4BF6-9872-A302E76ED525}" type="sibTrans" cxnId="{5FC45B30-42FA-4C6F-8D93-4FFA6FE4D3AC}">
      <dgm:prSet/>
      <dgm:spPr/>
      <dgm:t>
        <a:bodyPr/>
        <a:lstStyle/>
        <a:p>
          <a:endParaRPr lang="el-GR"/>
        </a:p>
      </dgm:t>
    </dgm:pt>
    <dgm:pt modelId="{0F1B44A0-2B20-4419-8ADA-C34D8D96B1CC}">
      <dgm:prSet phldrT="[Κείμενο]"/>
      <dgm:spPr/>
      <dgm:t>
        <a:bodyPr/>
        <a:lstStyle/>
        <a:p>
          <a:r>
            <a:rPr lang="el-GR" b="1" smtClean="0"/>
            <a:t>ΣΥΝΘΕΣΗΣ</a:t>
          </a:r>
        </a:p>
        <a:p>
          <a:endParaRPr lang="el-GR"/>
        </a:p>
      </dgm:t>
    </dgm:pt>
    <dgm:pt modelId="{512BF6B1-914A-4C14-8422-C98CD6783687}" type="parTrans" cxnId="{7D8B21DA-2EE3-4AB7-A902-4999425CCB8E}">
      <dgm:prSet/>
      <dgm:spPr/>
      <dgm:t>
        <a:bodyPr/>
        <a:lstStyle/>
        <a:p>
          <a:endParaRPr lang="el-GR"/>
        </a:p>
      </dgm:t>
    </dgm:pt>
    <dgm:pt modelId="{C0EE9922-942B-44E9-B5B1-8218F149DD23}" type="sibTrans" cxnId="{7D8B21DA-2EE3-4AB7-A902-4999425CCB8E}">
      <dgm:prSet/>
      <dgm:spPr/>
      <dgm:t>
        <a:bodyPr/>
        <a:lstStyle/>
        <a:p>
          <a:endParaRPr lang="el-GR"/>
        </a:p>
      </dgm:t>
    </dgm:pt>
    <dgm:pt modelId="{11884C72-5F82-4323-8C54-90435CA757B4}">
      <dgm:prSet phldrT="[Κείμενο]"/>
      <dgm:spPr/>
      <dgm:t>
        <a:bodyPr/>
        <a:lstStyle/>
        <a:p>
          <a:r>
            <a:rPr lang="el-GR" b="1" smtClean="0"/>
            <a:t>ΑΠΟΣΥΝΘΕΣΗΣ</a:t>
          </a:r>
        </a:p>
        <a:p>
          <a:r>
            <a:rPr lang="el-GR" b="1" smtClean="0"/>
            <a:t>ΔΙΑΣΠΑΣΗΣ</a:t>
          </a:r>
          <a:endParaRPr lang="el-GR" b="1" dirty="0"/>
        </a:p>
      </dgm:t>
    </dgm:pt>
    <dgm:pt modelId="{FC21B4AB-9921-40ED-A527-2F7C411E1384}" type="parTrans" cxnId="{6154447A-8E2D-4613-AAE5-4E04A806F84E}">
      <dgm:prSet/>
      <dgm:spPr/>
      <dgm:t>
        <a:bodyPr/>
        <a:lstStyle/>
        <a:p>
          <a:endParaRPr lang="el-GR"/>
        </a:p>
      </dgm:t>
    </dgm:pt>
    <dgm:pt modelId="{DBD42BDE-5340-40AE-8395-9150FBE5A5BF}" type="sibTrans" cxnId="{6154447A-8E2D-4613-AAE5-4E04A806F84E}">
      <dgm:prSet/>
      <dgm:spPr/>
      <dgm:t>
        <a:bodyPr/>
        <a:lstStyle/>
        <a:p>
          <a:endParaRPr lang="el-GR"/>
        </a:p>
      </dgm:t>
    </dgm:pt>
    <dgm:pt modelId="{5F856502-2F67-45DA-8BDB-58324D04C057}">
      <dgm:prSet phldrT="[Κείμενο]" custT="1"/>
      <dgm:spPr/>
      <dgm:t>
        <a:bodyPr/>
        <a:lstStyle/>
        <a:p>
          <a:r>
            <a:rPr lang="el-GR" sz="1600" b="1" dirty="0" smtClean="0"/>
            <a:t>ΜΕΤΑΘΕΤΙΚΕΣ</a:t>
          </a:r>
        </a:p>
        <a:p>
          <a:r>
            <a:rPr lang="el-GR" sz="1600" dirty="0" smtClean="0"/>
            <a:t>(ο Α.Ο όλων των στοιχείων παραμένει σταθερός)</a:t>
          </a:r>
        </a:p>
        <a:p>
          <a:endParaRPr lang="el-GR" sz="1500" dirty="0"/>
        </a:p>
      </dgm:t>
    </dgm:pt>
    <dgm:pt modelId="{74C1CF70-3DC9-4A34-919A-10A607FE8E31}" type="parTrans" cxnId="{53FB74F7-AAA3-4369-BA02-95CE0D6542AC}">
      <dgm:prSet/>
      <dgm:spPr/>
      <dgm:t>
        <a:bodyPr/>
        <a:lstStyle/>
        <a:p>
          <a:endParaRPr lang="el-GR"/>
        </a:p>
      </dgm:t>
    </dgm:pt>
    <dgm:pt modelId="{BA20D1FA-C961-458E-8865-8D6407362067}" type="sibTrans" cxnId="{53FB74F7-AAA3-4369-BA02-95CE0D6542AC}">
      <dgm:prSet/>
      <dgm:spPr/>
      <dgm:t>
        <a:bodyPr/>
        <a:lstStyle/>
        <a:p>
          <a:endParaRPr lang="el-GR"/>
        </a:p>
      </dgm:t>
    </dgm:pt>
    <dgm:pt modelId="{F200BDD9-B7AA-4D75-BA32-7417089E2299}">
      <dgm:prSet phldrT="[Κείμενο]"/>
      <dgm:spPr/>
      <dgm:t>
        <a:bodyPr/>
        <a:lstStyle/>
        <a:p>
          <a:r>
            <a:rPr lang="el-GR" b="1" smtClean="0"/>
            <a:t>ΕΞΟΥΔΕΤΕΡΩΣΗΣ</a:t>
          </a:r>
          <a:endParaRPr lang="el-GR" b="1"/>
        </a:p>
      </dgm:t>
    </dgm:pt>
    <dgm:pt modelId="{3742A61C-7092-4EBD-B65F-F9EDE7B4DEC4}" type="parTrans" cxnId="{4B7F6110-846C-4420-87C1-F2545615CD05}">
      <dgm:prSet/>
      <dgm:spPr/>
      <dgm:t>
        <a:bodyPr/>
        <a:lstStyle/>
        <a:p>
          <a:endParaRPr lang="el-GR"/>
        </a:p>
      </dgm:t>
    </dgm:pt>
    <dgm:pt modelId="{398CDBB0-5DF9-4D7D-88D2-D4CC9740D70D}" type="sibTrans" cxnId="{4B7F6110-846C-4420-87C1-F2545615CD05}">
      <dgm:prSet/>
      <dgm:spPr/>
      <dgm:t>
        <a:bodyPr/>
        <a:lstStyle/>
        <a:p>
          <a:endParaRPr lang="el-GR"/>
        </a:p>
      </dgm:t>
    </dgm:pt>
    <dgm:pt modelId="{B7B707B6-01FE-4B55-9901-FF88B54FC81E}">
      <dgm:prSet phldrT="[Κείμενο]"/>
      <dgm:spPr/>
      <dgm:t>
        <a:bodyPr/>
        <a:lstStyle/>
        <a:p>
          <a:r>
            <a:rPr lang="el-GR" b="1" dirty="0" smtClean="0"/>
            <a:t>ΑΠΛΗΣ ΑΝΤΙΚΑΤΑΣΤΑΣΗΣ</a:t>
          </a:r>
          <a:endParaRPr lang="el-GR" b="1" dirty="0"/>
        </a:p>
      </dgm:t>
    </dgm:pt>
    <dgm:pt modelId="{9B0544D9-0BC5-4AA5-B033-6E0F69E93CD3}" type="parTrans" cxnId="{5B4DFDC4-1611-4A22-8EBF-6F77BE07CF4E}">
      <dgm:prSet/>
      <dgm:spPr/>
      <dgm:t>
        <a:bodyPr/>
        <a:lstStyle/>
        <a:p>
          <a:endParaRPr lang="el-GR"/>
        </a:p>
      </dgm:t>
    </dgm:pt>
    <dgm:pt modelId="{10308CA8-AC40-4C98-B968-B5FF7B282554}" type="sibTrans" cxnId="{5B4DFDC4-1611-4A22-8EBF-6F77BE07CF4E}">
      <dgm:prSet/>
      <dgm:spPr/>
      <dgm:t>
        <a:bodyPr/>
        <a:lstStyle/>
        <a:p>
          <a:endParaRPr lang="el-GR"/>
        </a:p>
      </dgm:t>
    </dgm:pt>
    <dgm:pt modelId="{47937DFD-B3F3-4ADB-826F-92EC24FAA133}">
      <dgm:prSet phldrT="[Κείμενο]"/>
      <dgm:spPr/>
      <dgm:t>
        <a:bodyPr/>
        <a:lstStyle/>
        <a:p>
          <a:r>
            <a:rPr lang="el-GR" b="1" smtClean="0"/>
            <a:t>ΔΙΠΛΗΣ ΑΝΤΙΚΑΤΑΣΤΑΣΗΣ</a:t>
          </a:r>
          <a:endParaRPr lang="el-GR" b="1"/>
        </a:p>
      </dgm:t>
    </dgm:pt>
    <dgm:pt modelId="{05D419C3-32C1-494D-A326-F97014D3D184}" type="parTrans" cxnId="{A221DC65-C825-47DE-8929-9CD9521294BB}">
      <dgm:prSet/>
      <dgm:spPr/>
      <dgm:t>
        <a:bodyPr/>
        <a:lstStyle/>
        <a:p>
          <a:endParaRPr lang="el-GR"/>
        </a:p>
      </dgm:t>
    </dgm:pt>
    <dgm:pt modelId="{1197310E-159A-4E99-B9C9-ED1C4E519FF3}" type="sibTrans" cxnId="{A221DC65-C825-47DE-8929-9CD9521294BB}">
      <dgm:prSet/>
      <dgm:spPr/>
      <dgm:t>
        <a:bodyPr/>
        <a:lstStyle/>
        <a:p>
          <a:endParaRPr lang="el-GR"/>
        </a:p>
      </dgm:t>
    </dgm:pt>
    <dgm:pt modelId="{6CBF4785-5B47-4DD3-93BF-B3CF74418605}">
      <dgm:prSet phldrT="[Κείμενο]"/>
      <dgm:spPr/>
      <dgm:t>
        <a:bodyPr/>
        <a:lstStyle/>
        <a:p>
          <a:r>
            <a:rPr lang="el-GR" b="1" dirty="0" smtClean="0"/>
            <a:t>ΠΟΛΥΠΛΟΚΕΣ</a:t>
          </a:r>
          <a:endParaRPr lang="el-GR" b="1" dirty="0"/>
        </a:p>
      </dgm:t>
    </dgm:pt>
    <dgm:pt modelId="{C665E5FE-E8AF-477E-8C78-B0D044F874A2}" type="parTrans" cxnId="{E5E1BD94-FECD-426B-AA8E-B00ECA624E6A}">
      <dgm:prSet/>
      <dgm:spPr/>
      <dgm:t>
        <a:bodyPr/>
        <a:lstStyle/>
        <a:p>
          <a:endParaRPr lang="el-GR"/>
        </a:p>
      </dgm:t>
    </dgm:pt>
    <dgm:pt modelId="{BACC9857-AE65-44CE-B48B-26F33C724758}" type="sibTrans" cxnId="{E5E1BD94-FECD-426B-AA8E-B00ECA624E6A}">
      <dgm:prSet/>
      <dgm:spPr/>
      <dgm:t>
        <a:bodyPr/>
        <a:lstStyle/>
        <a:p>
          <a:endParaRPr lang="el-GR"/>
        </a:p>
      </dgm:t>
    </dgm:pt>
    <dgm:pt modelId="{5A6A6035-A783-462F-AF40-DC0139261E8F}" type="pres">
      <dgm:prSet presAssocID="{66CA8215-642B-4BA8-B8F3-4700650AFE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077D1B2-3793-4F03-8A6E-BB782BCB6B0E}" type="pres">
      <dgm:prSet presAssocID="{27937343-FCDB-4725-A8CB-F76F03DD840A}" presName="root1" presStyleCnt="0"/>
      <dgm:spPr/>
      <dgm:t>
        <a:bodyPr/>
        <a:lstStyle/>
        <a:p>
          <a:endParaRPr lang="el-GR"/>
        </a:p>
      </dgm:t>
    </dgm:pt>
    <dgm:pt modelId="{670D2EF0-458D-4BC5-AF97-5168CE83FD3F}" type="pres">
      <dgm:prSet presAssocID="{27937343-FCDB-4725-A8CB-F76F03DD840A}" presName="LevelOneTextNode" presStyleLbl="node0" presStyleIdx="0" presStyleCnt="1" custScaleY="137836" custLinFactNeighborX="-3751" custLinFactNeighborY="-301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E2B4BE8-E8EA-4662-832D-BEC00DB3D12D}" type="pres">
      <dgm:prSet presAssocID="{27937343-FCDB-4725-A8CB-F76F03DD840A}" presName="level2hierChild" presStyleCnt="0"/>
      <dgm:spPr/>
      <dgm:t>
        <a:bodyPr/>
        <a:lstStyle/>
        <a:p>
          <a:endParaRPr lang="el-GR"/>
        </a:p>
      </dgm:t>
    </dgm:pt>
    <dgm:pt modelId="{4ABD3223-9DF1-46EC-8F02-DF4D47617ECD}" type="pres">
      <dgm:prSet presAssocID="{74044F61-A63F-4DA8-BC41-8CD4EB1788EA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C8BAB53C-7704-4FEE-AF1F-6FDB4EF11BEF}" type="pres">
      <dgm:prSet presAssocID="{74044F61-A63F-4DA8-BC41-8CD4EB1788EA}" presName="connTx" presStyleLbl="parChTrans1D2" presStyleIdx="0" presStyleCnt="2"/>
      <dgm:spPr/>
      <dgm:t>
        <a:bodyPr/>
        <a:lstStyle/>
        <a:p>
          <a:endParaRPr lang="el-GR"/>
        </a:p>
      </dgm:t>
    </dgm:pt>
    <dgm:pt modelId="{84308486-ABB7-448B-B76C-677E47A3F21D}" type="pres">
      <dgm:prSet presAssocID="{AA7759C9-C19D-4A02-8A44-741537093F0F}" presName="root2" presStyleCnt="0"/>
      <dgm:spPr/>
      <dgm:t>
        <a:bodyPr/>
        <a:lstStyle/>
        <a:p>
          <a:endParaRPr lang="el-GR"/>
        </a:p>
      </dgm:t>
    </dgm:pt>
    <dgm:pt modelId="{E6F46538-E927-42DD-88ED-C81D4DF5CB70}" type="pres">
      <dgm:prSet presAssocID="{AA7759C9-C19D-4A02-8A44-741537093F0F}" presName="LevelTwoTextNode" presStyleLbl="node2" presStyleIdx="0" presStyleCnt="2" custScaleY="147461" custLinFactNeighborX="173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38C5ED9-08DE-4C80-980D-C7FCE7147CD0}" type="pres">
      <dgm:prSet presAssocID="{AA7759C9-C19D-4A02-8A44-741537093F0F}" presName="level3hierChild" presStyleCnt="0"/>
      <dgm:spPr/>
      <dgm:t>
        <a:bodyPr/>
        <a:lstStyle/>
        <a:p>
          <a:endParaRPr lang="el-GR"/>
        </a:p>
      </dgm:t>
    </dgm:pt>
    <dgm:pt modelId="{28A19408-88D0-4B25-91EC-97E0280B7A2D}" type="pres">
      <dgm:prSet presAssocID="{512BF6B1-914A-4C14-8422-C98CD6783687}" presName="conn2-1" presStyleLbl="parChTrans1D3" presStyleIdx="0" presStyleCnt="6"/>
      <dgm:spPr/>
      <dgm:t>
        <a:bodyPr/>
        <a:lstStyle/>
        <a:p>
          <a:endParaRPr lang="el-GR"/>
        </a:p>
      </dgm:t>
    </dgm:pt>
    <dgm:pt modelId="{A2A31498-E1E0-47B3-886F-D031C96BEACF}" type="pres">
      <dgm:prSet presAssocID="{512BF6B1-914A-4C14-8422-C98CD6783687}" presName="connTx" presStyleLbl="parChTrans1D3" presStyleIdx="0" presStyleCnt="6"/>
      <dgm:spPr/>
      <dgm:t>
        <a:bodyPr/>
        <a:lstStyle/>
        <a:p>
          <a:endParaRPr lang="el-GR"/>
        </a:p>
      </dgm:t>
    </dgm:pt>
    <dgm:pt modelId="{617F8C1C-8B5B-4E8F-966B-82232BE02909}" type="pres">
      <dgm:prSet presAssocID="{0F1B44A0-2B20-4419-8ADA-C34D8D96B1CC}" presName="root2" presStyleCnt="0"/>
      <dgm:spPr/>
      <dgm:t>
        <a:bodyPr/>
        <a:lstStyle/>
        <a:p>
          <a:endParaRPr lang="el-GR"/>
        </a:p>
      </dgm:t>
    </dgm:pt>
    <dgm:pt modelId="{2BB1FEC3-1C06-4B42-BA91-DD06CC507BFB}" type="pres">
      <dgm:prSet presAssocID="{0F1B44A0-2B20-4419-8ADA-C34D8D96B1CC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37FB1ED-2F59-439D-BFD3-2448648963CA}" type="pres">
      <dgm:prSet presAssocID="{0F1B44A0-2B20-4419-8ADA-C34D8D96B1CC}" presName="level3hierChild" presStyleCnt="0"/>
      <dgm:spPr/>
      <dgm:t>
        <a:bodyPr/>
        <a:lstStyle/>
        <a:p>
          <a:endParaRPr lang="el-GR"/>
        </a:p>
      </dgm:t>
    </dgm:pt>
    <dgm:pt modelId="{6F96B6FD-267D-4A70-BCF6-4427DB364883}" type="pres">
      <dgm:prSet presAssocID="{FC21B4AB-9921-40ED-A527-2F7C411E1384}" presName="conn2-1" presStyleLbl="parChTrans1D3" presStyleIdx="1" presStyleCnt="6"/>
      <dgm:spPr/>
      <dgm:t>
        <a:bodyPr/>
        <a:lstStyle/>
        <a:p>
          <a:endParaRPr lang="el-GR"/>
        </a:p>
      </dgm:t>
    </dgm:pt>
    <dgm:pt modelId="{EC3F10FA-DE76-4A7F-9E76-F7642EAE462B}" type="pres">
      <dgm:prSet presAssocID="{FC21B4AB-9921-40ED-A527-2F7C411E1384}" presName="connTx" presStyleLbl="parChTrans1D3" presStyleIdx="1" presStyleCnt="6"/>
      <dgm:spPr/>
      <dgm:t>
        <a:bodyPr/>
        <a:lstStyle/>
        <a:p>
          <a:endParaRPr lang="el-GR"/>
        </a:p>
      </dgm:t>
    </dgm:pt>
    <dgm:pt modelId="{CBBCB1A4-99D5-466A-BD00-4D1BEA292242}" type="pres">
      <dgm:prSet presAssocID="{11884C72-5F82-4323-8C54-90435CA757B4}" presName="root2" presStyleCnt="0"/>
      <dgm:spPr/>
      <dgm:t>
        <a:bodyPr/>
        <a:lstStyle/>
        <a:p>
          <a:endParaRPr lang="el-GR"/>
        </a:p>
      </dgm:t>
    </dgm:pt>
    <dgm:pt modelId="{DB142E7C-B17A-434E-B82F-8C6A63C081B0}" type="pres">
      <dgm:prSet presAssocID="{11884C72-5F82-4323-8C54-90435CA757B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19EC986-72EB-4A70-96E7-E7A21FD204C3}" type="pres">
      <dgm:prSet presAssocID="{11884C72-5F82-4323-8C54-90435CA757B4}" presName="level3hierChild" presStyleCnt="0"/>
      <dgm:spPr/>
      <dgm:t>
        <a:bodyPr/>
        <a:lstStyle/>
        <a:p>
          <a:endParaRPr lang="el-GR"/>
        </a:p>
      </dgm:t>
    </dgm:pt>
    <dgm:pt modelId="{CEF93561-3B96-4C70-B73B-84DCF41FC1E4}" type="pres">
      <dgm:prSet presAssocID="{9B0544D9-0BC5-4AA5-B033-6E0F69E93CD3}" presName="conn2-1" presStyleLbl="parChTrans1D3" presStyleIdx="2" presStyleCnt="6"/>
      <dgm:spPr/>
      <dgm:t>
        <a:bodyPr/>
        <a:lstStyle/>
        <a:p>
          <a:endParaRPr lang="el-GR"/>
        </a:p>
      </dgm:t>
    </dgm:pt>
    <dgm:pt modelId="{C9F9D55F-761E-4E0A-A4AF-5058F856A6CE}" type="pres">
      <dgm:prSet presAssocID="{9B0544D9-0BC5-4AA5-B033-6E0F69E93CD3}" presName="connTx" presStyleLbl="parChTrans1D3" presStyleIdx="2" presStyleCnt="6"/>
      <dgm:spPr/>
      <dgm:t>
        <a:bodyPr/>
        <a:lstStyle/>
        <a:p>
          <a:endParaRPr lang="el-GR"/>
        </a:p>
      </dgm:t>
    </dgm:pt>
    <dgm:pt modelId="{E355D9CF-0D37-4850-AF27-3BFEF9C90131}" type="pres">
      <dgm:prSet presAssocID="{B7B707B6-01FE-4B55-9901-FF88B54FC81E}" presName="root2" presStyleCnt="0"/>
      <dgm:spPr/>
      <dgm:t>
        <a:bodyPr/>
        <a:lstStyle/>
        <a:p>
          <a:endParaRPr lang="el-GR"/>
        </a:p>
      </dgm:t>
    </dgm:pt>
    <dgm:pt modelId="{057426F8-F4EE-4C08-92A2-942AA12F08D8}" type="pres">
      <dgm:prSet presAssocID="{B7B707B6-01FE-4B55-9901-FF88B54FC81E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D840EE0-F2A7-44B3-926C-E7A491AB82FC}" type="pres">
      <dgm:prSet presAssocID="{B7B707B6-01FE-4B55-9901-FF88B54FC81E}" presName="level3hierChild" presStyleCnt="0"/>
      <dgm:spPr/>
      <dgm:t>
        <a:bodyPr/>
        <a:lstStyle/>
        <a:p>
          <a:endParaRPr lang="el-GR"/>
        </a:p>
      </dgm:t>
    </dgm:pt>
    <dgm:pt modelId="{A0E1B705-E7B5-47F5-9C64-EB2226D4D8DB}" type="pres">
      <dgm:prSet presAssocID="{C665E5FE-E8AF-477E-8C78-B0D044F874A2}" presName="conn2-1" presStyleLbl="parChTrans1D3" presStyleIdx="3" presStyleCnt="6"/>
      <dgm:spPr/>
      <dgm:t>
        <a:bodyPr/>
        <a:lstStyle/>
        <a:p>
          <a:endParaRPr lang="el-GR"/>
        </a:p>
      </dgm:t>
    </dgm:pt>
    <dgm:pt modelId="{AEC64F01-7594-4896-A11F-5DA598B36F11}" type="pres">
      <dgm:prSet presAssocID="{C665E5FE-E8AF-477E-8C78-B0D044F874A2}" presName="connTx" presStyleLbl="parChTrans1D3" presStyleIdx="3" presStyleCnt="6"/>
      <dgm:spPr/>
      <dgm:t>
        <a:bodyPr/>
        <a:lstStyle/>
        <a:p>
          <a:endParaRPr lang="el-GR"/>
        </a:p>
      </dgm:t>
    </dgm:pt>
    <dgm:pt modelId="{59B393B7-127C-4CAB-B480-4B70A6AF623E}" type="pres">
      <dgm:prSet presAssocID="{6CBF4785-5B47-4DD3-93BF-B3CF74418605}" presName="root2" presStyleCnt="0"/>
      <dgm:spPr/>
    </dgm:pt>
    <dgm:pt modelId="{815D8FA3-DB77-4089-924A-825692ED1206}" type="pres">
      <dgm:prSet presAssocID="{6CBF4785-5B47-4DD3-93BF-B3CF7441860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49BC9C3-CC90-4F0D-8C95-EB5833E50B54}" type="pres">
      <dgm:prSet presAssocID="{6CBF4785-5B47-4DD3-93BF-B3CF74418605}" presName="level3hierChild" presStyleCnt="0"/>
      <dgm:spPr/>
    </dgm:pt>
    <dgm:pt modelId="{9F1E071F-2884-4CD0-B9B2-029011506E38}" type="pres">
      <dgm:prSet presAssocID="{74C1CF70-3DC9-4A34-919A-10A607FE8E31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E1B864C9-7CAC-4996-91EB-467E5866B7AE}" type="pres">
      <dgm:prSet presAssocID="{74C1CF70-3DC9-4A34-919A-10A607FE8E31}" presName="connTx" presStyleLbl="parChTrans1D2" presStyleIdx="1" presStyleCnt="2"/>
      <dgm:spPr/>
      <dgm:t>
        <a:bodyPr/>
        <a:lstStyle/>
        <a:p>
          <a:endParaRPr lang="el-GR"/>
        </a:p>
      </dgm:t>
    </dgm:pt>
    <dgm:pt modelId="{FC581D0F-C122-4505-B969-11A3B2D1B98B}" type="pres">
      <dgm:prSet presAssocID="{5F856502-2F67-45DA-8BDB-58324D04C057}" presName="root2" presStyleCnt="0"/>
      <dgm:spPr/>
      <dgm:t>
        <a:bodyPr/>
        <a:lstStyle/>
        <a:p>
          <a:endParaRPr lang="el-GR"/>
        </a:p>
      </dgm:t>
    </dgm:pt>
    <dgm:pt modelId="{72596F9B-65D7-48D3-9225-5BC929C8F270}" type="pres">
      <dgm:prSet presAssocID="{5F856502-2F67-45DA-8BDB-58324D04C057}" presName="LevelTwoTextNode" presStyleLbl="node2" presStyleIdx="1" presStyleCnt="2" custScaleY="1430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30DB7C2-8B69-4A2D-97BB-2A5B4D598BA9}" type="pres">
      <dgm:prSet presAssocID="{5F856502-2F67-45DA-8BDB-58324D04C057}" presName="level3hierChild" presStyleCnt="0"/>
      <dgm:spPr/>
      <dgm:t>
        <a:bodyPr/>
        <a:lstStyle/>
        <a:p>
          <a:endParaRPr lang="el-GR"/>
        </a:p>
      </dgm:t>
    </dgm:pt>
    <dgm:pt modelId="{01A2B7D4-C048-401D-8902-F95B195C77CF}" type="pres">
      <dgm:prSet presAssocID="{3742A61C-7092-4EBD-B65F-F9EDE7B4DEC4}" presName="conn2-1" presStyleLbl="parChTrans1D3" presStyleIdx="4" presStyleCnt="6"/>
      <dgm:spPr/>
      <dgm:t>
        <a:bodyPr/>
        <a:lstStyle/>
        <a:p>
          <a:endParaRPr lang="el-GR"/>
        </a:p>
      </dgm:t>
    </dgm:pt>
    <dgm:pt modelId="{873B6DDB-C11E-4087-BF62-55EE6241CDA8}" type="pres">
      <dgm:prSet presAssocID="{3742A61C-7092-4EBD-B65F-F9EDE7B4DEC4}" presName="connTx" presStyleLbl="parChTrans1D3" presStyleIdx="4" presStyleCnt="6"/>
      <dgm:spPr/>
      <dgm:t>
        <a:bodyPr/>
        <a:lstStyle/>
        <a:p>
          <a:endParaRPr lang="el-GR"/>
        </a:p>
      </dgm:t>
    </dgm:pt>
    <dgm:pt modelId="{A69CAAB3-4311-4BA3-BEDE-4248FB36D9F7}" type="pres">
      <dgm:prSet presAssocID="{F200BDD9-B7AA-4D75-BA32-7417089E2299}" presName="root2" presStyleCnt="0"/>
      <dgm:spPr/>
      <dgm:t>
        <a:bodyPr/>
        <a:lstStyle/>
        <a:p>
          <a:endParaRPr lang="el-GR"/>
        </a:p>
      </dgm:t>
    </dgm:pt>
    <dgm:pt modelId="{F6D32429-63C2-44FB-BD83-313BD311A3F5}" type="pres">
      <dgm:prSet presAssocID="{F200BDD9-B7AA-4D75-BA32-7417089E2299}" presName="LevelTwoTextNode" presStyleLbl="node3" presStyleIdx="4" presStyleCnt="6" custLinFactNeighborX="-66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B0B870D-22EB-4CD4-8B8B-266E5FDDDBF9}" type="pres">
      <dgm:prSet presAssocID="{F200BDD9-B7AA-4D75-BA32-7417089E2299}" presName="level3hierChild" presStyleCnt="0"/>
      <dgm:spPr/>
      <dgm:t>
        <a:bodyPr/>
        <a:lstStyle/>
        <a:p>
          <a:endParaRPr lang="el-GR"/>
        </a:p>
      </dgm:t>
    </dgm:pt>
    <dgm:pt modelId="{73516770-B97D-4556-814C-72B91EFB3A4F}" type="pres">
      <dgm:prSet presAssocID="{05D419C3-32C1-494D-A326-F97014D3D184}" presName="conn2-1" presStyleLbl="parChTrans1D3" presStyleIdx="5" presStyleCnt="6"/>
      <dgm:spPr/>
      <dgm:t>
        <a:bodyPr/>
        <a:lstStyle/>
        <a:p>
          <a:endParaRPr lang="el-GR"/>
        </a:p>
      </dgm:t>
    </dgm:pt>
    <dgm:pt modelId="{2ACFAB5E-5F41-426B-B313-9D4BF5DD91D1}" type="pres">
      <dgm:prSet presAssocID="{05D419C3-32C1-494D-A326-F97014D3D184}" presName="connTx" presStyleLbl="parChTrans1D3" presStyleIdx="5" presStyleCnt="6"/>
      <dgm:spPr/>
      <dgm:t>
        <a:bodyPr/>
        <a:lstStyle/>
        <a:p>
          <a:endParaRPr lang="el-GR"/>
        </a:p>
      </dgm:t>
    </dgm:pt>
    <dgm:pt modelId="{B789AD2C-B5E5-47A7-87A0-7E457C683571}" type="pres">
      <dgm:prSet presAssocID="{47937DFD-B3F3-4ADB-826F-92EC24FAA133}" presName="root2" presStyleCnt="0"/>
      <dgm:spPr/>
      <dgm:t>
        <a:bodyPr/>
        <a:lstStyle/>
        <a:p>
          <a:endParaRPr lang="el-GR"/>
        </a:p>
      </dgm:t>
    </dgm:pt>
    <dgm:pt modelId="{41B63CC5-FFAA-4A43-A035-C5FC63F9CF6E}" type="pres">
      <dgm:prSet presAssocID="{47937DFD-B3F3-4ADB-826F-92EC24FAA133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60CAD8-CC91-418C-9D0E-0EB6F77B1DD8}" type="pres">
      <dgm:prSet presAssocID="{47937DFD-B3F3-4ADB-826F-92EC24FAA133}" presName="level3hierChild" presStyleCnt="0"/>
      <dgm:spPr/>
      <dgm:t>
        <a:bodyPr/>
        <a:lstStyle/>
        <a:p>
          <a:endParaRPr lang="el-GR"/>
        </a:p>
      </dgm:t>
    </dgm:pt>
  </dgm:ptLst>
  <dgm:cxnLst>
    <dgm:cxn modelId="{9C338A61-532A-47DD-9C36-42FA6F497278}" type="presOf" srcId="{9B0544D9-0BC5-4AA5-B033-6E0F69E93CD3}" destId="{C9F9D55F-761E-4E0A-A4AF-5058F856A6CE}" srcOrd="1" destOrd="0" presId="urn:microsoft.com/office/officeart/2005/8/layout/hierarchy2"/>
    <dgm:cxn modelId="{47EC449C-DFF9-40A7-AB89-FE6EBAE44140}" type="presOf" srcId="{05D419C3-32C1-494D-A326-F97014D3D184}" destId="{73516770-B97D-4556-814C-72B91EFB3A4F}" srcOrd="0" destOrd="0" presId="urn:microsoft.com/office/officeart/2005/8/layout/hierarchy2"/>
    <dgm:cxn modelId="{85A4F1DD-5DA2-4062-A3AC-A9C3F0F532C7}" type="presOf" srcId="{3742A61C-7092-4EBD-B65F-F9EDE7B4DEC4}" destId="{873B6DDB-C11E-4087-BF62-55EE6241CDA8}" srcOrd="1" destOrd="0" presId="urn:microsoft.com/office/officeart/2005/8/layout/hierarchy2"/>
    <dgm:cxn modelId="{7B54C9BD-84A0-4022-9CD0-5AF7EF3BEBDB}" type="presOf" srcId="{47937DFD-B3F3-4ADB-826F-92EC24FAA133}" destId="{41B63CC5-FFAA-4A43-A035-C5FC63F9CF6E}" srcOrd="0" destOrd="0" presId="urn:microsoft.com/office/officeart/2005/8/layout/hierarchy2"/>
    <dgm:cxn modelId="{E5E1BD94-FECD-426B-AA8E-B00ECA624E6A}" srcId="{AA7759C9-C19D-4A02-8A44-741537093F0F}" destId="{6CBF4785-5B47-4DD3-93BF-B3CF74418605}" srcOrd="3" destOrd="0" parTransId="{C665E5FE-E8AF-477E-8C78-B0D044F874A2}" sibTransId="{BACC9857-AE65-44CE-B48B-26F33C724758}"/>
    <dgm:cxn modelId="{19B69923-075D-4455-8395-EC77CADEC54E}" type="presOf" srcId="{6CBF4785-5B47-4DD3-93BF-B3CF74418605}" destId="{815D8FA3-DB77-4089-924A-825692ED1206}" srcOrd="0" destOrd="0" presId="urn:microsoft.com/office/officeart/2005/8/layout/hierarchy2"/>
    <dgm:cxn modelId="{DD89AEFD-44C5-4CD7-AA7A-76E4551269C5}" type="presOf" srcId="{05D419C3-32C1-494D-A326-F97014D3D184}" destId="{2ACFAB5E-5F41-426B-B313-9D4BF5DD91D1}" srcOrd="1" destOrd="0" presId="urn:microsoft.com/office/officeart/2005/8/layout/hierarchy2"/>
    <dgm:cxn modelId="{20E7CF9C-973C-4E97-8F7C-69A56C4CC059}" type="presOf" srcId="{5F856502-2F67-45DA-8BDB-58324D04C057}" destId="{72596F9B-65D7-48D3-9225-5BC929C8F270}" srcOrd="0" destOrd="0" presId="urn:microsoft.com/office/officeart/2005/8/layout/hierarchy2"/>
    <dgm:cxn modelId="{C42C6D99-E8E0-4144-B529-5CAF796100D4}" type="presOf" srcId="{27937343-FCDB-4725-A8CB-F76F03DD840A}" destId="{670D2EF0-458D-4BC5-AF97-5168CE83FD3F}" srcOrd="0" destOrd="0" presId="urn:microsoft.com/office/officeart/2005/8/layout/hierarchy2"/>
    <dgm:cxn modelId="{C0C26F97-2C7A-4367-83EC-75E7C9BB248A}" type="presOf" srcId="{3742A61C-7092-4EBD-B65F-F9EDE7B4DEC4}" destId="{01A2B7D4-C048-401D-8902-F95B195C77CF}" srcOrd="0" destOrd="0" presId="urn:microsoft.com/office/officeart/2005/8/layout/hierarchy2"/>
    <dgm:cxn modelId="{DDA0F6D8-C295-4D0B-9F03-27B0A42F2452}" type="presOf" srcId="{0F1B44A0-2B20-4419-8ADA-C34D8D96B1CC}" destId="{2BB1FEC3-1C06-4B42-BA91-DD06CC507BFB}" srcOrd="0" destOrd="0" presId="urn:microsoft.com/office/officeart/2005/8/layout/hierarchy2"/>
    <dgm:cxn modelId="{29708DAA-EFAD-43B9-8D3F-0B7F2DA8CF1A}" type="presOf" srcId="{512BF6B1-914A-4C14-8422-C98CD6783687}" destId="{A2A31498-E1E0-47B3-886F-D031C96BEACF}" srcOrd="1" destOrd="0" presId="urn:microsoft.com/office/officeart/2005/8/layout/hierarchy2"/>
    <dgm:cxn modelId="{6C967068-57F8-42E4-B073-D601D436D7F0}" type="presOf" srcId="{AA7759C9-C19D-4A02-8A44-741537093F0F}" destId="{E6F46538-E927-42DD-88ED-C81D4DF5CB70}" srcOrd="0" destOrd="0" presId="urn:microsoft.com/office/officeart/2005/8/layout/hierarchy2"/>
    <dgm:cxn modelId="{874F8292-8040-4C33-90C1-A41B18A8615E}" type="presOf" srcId="{C665E5FE-E8AF-477E-8C78-B0D044F874A2}" destId="{AEC64F01-7594-4896-A11F-5DA598B36F11}" srcOrd="1" destOrd="0" presId="urn:microsoft.com/office/officeart/2005/8/layout/hierarchy2"/>
    <dgm:cxn modelId="{B8D8741C-DB69-4595-AF3E-1EA82D301C01}" type="presOf" srcId="{B7B707B6-01FE-4B55-9901-FF88B54FC81E}" destId="{057426F8-F4EE-4C08-92A2-942AA12F08D8}" srcOrd="0" destOrd="0" presId="urn:microsoft.com/office/officeart/2005/8/layout/hierarchy2"/>
    <dgm:cxn modelId="{6AFD4415-9C91-4A7C-8B9E-A6EBF26DB770}" type="presOf" srcId="{74044F61-A63F-4DA8-BC41-8CD4EB1788EA}" destId="{4ABD3223-9DF1-46EC-8F02-DF4D47617ECD}" srcOrd="0" destOrd="0" presId="urn:microsoft.com/office/officeart/2005/8/layout/hierarchy2"/>
    <dgm:cxn modelId="{5FC45B30-42FA-4C6F-8D93-4FFA6FE4D3AC}" srcId="{27937343-FCDB-4725-A8CB-F76F03DD840A}" destId="{AA7759C9-C19D-4A02-8A44-741537093F0F}" srcOrd="0" destOrd="0" parTransId="{74044F61-A63F-4DA8-BC41-8CD4EB1788EA}" sibTransId="{7F1932F3-BEFC-4BF6-9872-A302E76ED525}"/>
    <dgm:cxn modelId="{6154447A-8E2D-4613-AAE5-4E04A806F84E}" srcId="{AA7759C9-C19D-4A02-8A44-741537093F0F}" destId="{11884C72-5F82-4323-8C54-90435CA757B4}" srcOrd="1" destOrd="0" parTransId="{FC21B4AB-9921-40ED-A527-2F7C411E1384}" sibTransId="{DBD42BDE-5340-40AE-8395-9150FBE5A5BF}"/>
    <dgm:cxn modelId="{0A2FD066-3701-467B-996A-C6B8CDCE9BEE}" type="presOf" srcId="{66CA8215-642B-4BA8-B8F3-4700650AFE8B}" destId="{5A6A6035-A783-462F-AF40-DC0139261E8F}" srcOrd="0" destOrd="0" presId="urn:microsoft.com/office/officeart/2005/8/layout/hierarchy2"/>
    <dgm:cxn modelId="{5996A309-FEB8-467D-A958-E672EE1DE5AC}" type="presOf" srcId="{C665E5FE-E8AF-477E-8C78-B0D044F874A2}" destId="{A0E1B705-E7B5-47F5-9C64-EB2226D4D8DB}" srcOrd="0" destOrd="0" presId="urn:microsoft.com/office/officeart/2005/8/layout/hierarchy2"/>
    <dgm:cxn modelId="{79EEA385-F5E1-4D6F-95FE-4E54953CBF54}" type="presOf" srcId="{74C1CF70-3DC9-4A34-919A-10A607FE8E31}" destId="{E1B864C9-7CAC-4996-91EB-467E5866B7AE}" srcOrd="1" destOrd="0" presId="urn:microsoft.com/office/officeart/2005/8/layout/hierarchy2"/>
    <dgm:cxn modelId="{585D0DED-84AD-40C1-AF2F-B33C4FCA29FD}" type="presOf" srcId="{9B0544D9-0BC5-4AA5-B033-6E0F69E93CD3}" destId="{CEF93561-3B96-4C70-B73B-84DCF41FC1E4}" srcOrd="0" destOrd="0" presId="urn:microsoft.com/office/officeart/2005/8/layout/hierarchy2"/>
    <dgm:cxn modelId="{EEA01ACB-2BDD-4975-A5EB-7F60F1F2316D}" srcId="{66CA8215-642B-4BA8-B8F3-4700650AFE8B}" destId="{27937343-FCDB-4725-A8CB-F76F03DD840A}" srcOrd="0" destOrd="0" parTransId="{11B4A810-D631-481A-9E12-227A25994817}" sibTransId="{4CF8CBE2-C43B-4A07-AA19-5E61D1F98C0E}"/>
    <dgm:cxn modelId="{158FA69B-43EC-425D-96D6-2656F7DD4358}" type="presOf" srcId="{74C1CF70-3DC9-4A34-919A-10A607FE8E31}" destId="{9F1E071F-2884-4CD0-B9B2-029011506E38}" srcOrd="0" destOrd="0" presId="urn:microsoft.com/office/officeart/2005/8/layout/hierarchy2"/>
    <dgm:cxn modelId="{0E73F63E-B499-44CC-9515-715539090375}" type="presOf" srcId="{F200BDD9-B7AA-4D75-BA32-7417089E2299}" destId="{F6D32429-63C2-44FB-BD83-313BD311A3F5}" srcOrd="0" destOrd="0" presId="urn:microsoft.com/office/officeart/2005/8/layout/hierarchy2"/>
    <dgm:cxn modelId="{4B7F6110-846C-4420-87C1-F2545615CD05}" srcId="{5F856502-2F67-45DA-8BDB-58324D04C057}" destId="{F200BDD9-B7AA-4D75-BA32-7417089E2299}" srcOrd="0" destOrd="0" parTransId="{3742A61C-7092-4EBD-B65F-F9EDE7B4DEC4}" sibTransId="{398CDBB0-5DF9-4D7D-88D2-D4CC9740D70D}"/>
    <dgm:cxn modelId="{11146D23-B60C-4149-9BBF-E366481C3426}" type="presOf" srcId="{74044F61-A63F-4DA8-BC41-8CD4EB1788EA}" destId="{C8BAB53C-7704-4FEE-AF1F-6FDB4EF11BEF}" srcOrd="1" destOrd="0" presId="urn:microsoft.com/office/officeart/2005/8/layout/hierarchy2"/>
    <dgm:cxn modelId="{8DBE703E-69C5-4369-A8BB-EFCDE090A167}" type="presOf" srcId="{11884C72-5F82-4323-8C54-90435CA757B4}" destId="{DB142E7C-B17A-434E-B82F-8C6A63C081B0}" srcOrd="0" destOrd="0" presId="urn:microsoft.com/office/officeart/2005/8/layout/hierarchy2"/>
    <dgm:cxn modelId="{9E41FDD6-B478-4FD6-B9E6-AB07B175696E}" type="presOf" srcId="{FC21B4AB-9921-40ED-A527-2F7C411E1384}" destId="{6F96B6FD-267D-4A70-BCF6-4427DB364883}" srcOrd="0" destOrd="0" presId="urn:microsoft.com/office/officeart/2005/8/layout/hierarchy2"/>
    <dgm:cxn modelId="{6DD89A45-6C33-47C9-8FC9-D4C9B871BA7C}" type="presOf" srcId="{FC21B4AB-9921-40ED-A527-2F7C411E1384}" destId="{EC3F10FA-DE76-4A7F-9E76-F7642EAE462B}" srcOrd="1" destOrd="0" presId="urn:microsoft.com/office/officeart/2005/8/layout/hierarchy2"/>
    <dgm:cxn modelId="{BB4BAFCA-A3BF-45BC-B95B-76C186B93BF6}" type="presOf" srcId="{512BF6B1-914A-4C14-8422-C98CD6783687}" destId="{28A19408-88D0-4B25-91EC-97E0280B7A2D}" srcOrd="0" destOrd="0" presId="urn:microsoft.com/office/officeart/2005/8/layout/hierarchy2"/>
    <dgm:cxn modelId="{7D8B21DA-2EE3-4AB7-A902-4999425CCB8E}" srcId="{AA7759C9-C19D-4A02-8A44-741537093F0F}" destId="{0F1B44A0-2B20-4419-8ADA-C34D8D96B1CC}" srcOrd="0" destOrd="0" parTransId="{512BF6B1-914A-4C14-8422-C98CD6783687}" sibTransId="{C0EE9922-942B-44E9-B5B1-8218F149DD23}"/>
    <dgm:cxn modelId="{53FB74F7-AAA3-4369-BA02-95CE0D6542AC}" srcId="{27937343-FCDB-4725-A8CB-F76F03DD840A}" destId="{5F856502-2F67-45DA-8BDB-58324D04C057}" srcOrd="1" destOrd="0" parTransId="{74C1CF70-3DC9-4A34-919A-10A607FE8E31}" sibTransId="{BA20D1FA-C961-458E-8865-8D6407362067}"/>
    <dgm:cxn modelId="{A221DC65-C825-47DE-8929-9CD9521294BB}" srcId="{5F856502-2F67-45DA-8BDB-58324D04C057}" destId="{47937DFD-B3F3-4ADB-826F-92EC24FAA133}" srcOrd="1" destOrd="0" parTransId="{05D419C3-32C1-494D-A326-F97014D3D184}" sibTransId="{1197310E-159A-4E99-B9C9-ED1C4E519FF3}"/>
    <dgm:cxn modelId="{5B4DFDC4-1611-4A22-8EBF-6F77BE07CF4E}" srcId="{AA7759C9-C19D-4A02-8A44-741537093F0F}" destId="{B7B707B6-01FE-4B55-9901-FF88B54FC81E}" srcOrd="2" destOrd="0" parTransId="{9B0544D9-0BC5-4AA5-B033-6E0F69E93CD3}" sibTransId="{10308CA8-AC40-4C98-B968-B5FF7B282554}"/>
    <dgm:cxn modelId="{BFFF4680-5379-447C-B0E5-64EB715A39A0}" type="presParOf" srcId="{5A6A6035-A783-462F-AF40-DC0139261E8F}" destId="{F077D1B2-3793-4F03-8A6E-BB782BCB6B0E}" srcOrd="0" destOrd="0" presId="urn:microsoft.com/office/officeart/2005/8/layout/hierarchy2"/>
    <dgm:cxn modelId="{1795AC28-54E3-4D54-805B-85F1712220A2}" type="presParOf" srcId="{F077D1B2-3793-4F03-8A6E-BB782BCB6B0E}" destId="{670D2EF0-458D-4BC5-AF97-5168CE83FD3F}" srcOrd="0" destOrd="0" presId="urn:microsoft.com/office/officeart/2005/8/layout/hierarchy2"/>
    <dgm:cxn modelId="{29ABE86E-7203-42F7-B1E4-7300C612957A}" type="presParOf" srcId="{F077D1B2-3793-4F03-8A6E-BB782BCB6B0E}" destId="{7E2B4BE8-E8EA-4662-832D-BEC00DB3D12D}" srcOrd="1" destOrd="0" presId="urn:microsoft.com/office/officeart/2005/8/layout/hierarchy2"/>
    <dgm:cxn modelId="{19AA7275-D23D-4BC3-AF7D-775D4B9A3CC3}" type="presParOf" srcId="{7E2B4BE8-E8EA-4662-832D-BEC00DB3D12D}" destId="{4ABD3223-9DF1-46EC-8F02-DF4D47617ECD}" srcOrd="0" destOrd="0" presId="urn:microsoft.com/office/officeart/2005/8/layout/hierarchy2"/>
    <dgm:cxn modelId="{3EAB1649-2F8A-49BD-894F-C1FE3381E154}" type="presParOf" srcId="{4ABD3223-9DF1-46EC-8F02-DF4D47617ECD}" destId="{C8BAB53C-7704-4FEE-AF1F-6FDB4EF11BEF}" srcOrd="0" destOrd="0" presId="urn:microsoft.com/office/officeart/2005/8/layout/hierarchy2"/>
    <dgm:cxn modelId="{22D8F252-9F51-49CA-AE64-3BA5BA093786}" type="presParOf" srcId="{7E2B4BE8-E8EA-4662-832D-BEC00DB3D12D}" destId="{84308486-ABB7-448B-B76C-677E47A3F21D}" srcOrd="1" destOrd="0" presId="urn:microsoft.com/office/officeart/2005/8/layout/hierarchy2"/>
    <dgm:cxn modelId="{9D840394-3550-4E55-9F11-148D9F3917EE}" type="presParOf" srcId="{84308486-ABB7-448B-B76C-677E47A3F21D}" destId="{E6F46538-E927-42DD-88ED-C81D4DF5CB70}" srcOrd="0" destOrd="0" presId="urn:microsoft.com/office/officeart/2005/8/layout/hierarchy2"/>
    <dgm:cxn modelId="{E9866A67-BE34-4FCE-9C6D-517959EDEA7D}" type="presParOf" srcId="{84308486-ABB7-448B-B76C-677E47A3F21D}" destId="{E38C5ED9-08DE-4C80-980D-C7FCE7147CD0}" srcOrd="1" destOrd="0" presId="urn:microsoft.com/office/officeart/2005/8/layout/hierarchy2"/>
    <dgm:cxn modelId="{D7A78562-C697-4AFB-BF7A-57DED8FE406F}" type="presParOf" srcId="{E38C5ED9-08DE-4C80-980D-C7FCE7147CD0}" destId="{28A19408-88D0-4B25-91EC-97E0280B7A2D}" srcOrd="0" destOrd="0" presId="urn:microsoft.com/office/officeart/2005/8/layout/hierarchy2"/>
    <dgm:cxn modelId="{EE261EC8-78CD-4404-BBD7-3738E913B92C}" type="presParOf" srcId="{28A19408-88D0-4B25-91EC-97E0280B7A2D}" destId="{A2A31498-E1E0-47B3-886F-D031C96BEACF}" srcOrd="0" destOrd="0" presId="urn:microsoft.com/office/officeart/2005/8/layout/hierarchy2"/>
    <dgm:cxn modelId="{3AEDDA32-8961-43E5-97FB-B7387A56DB36}" type="presParOf" srcId="{E38C5ED9-08DE-4C80-980D-C7FCE7147CD0}" destId="{617F8C1C-8B5B-4E8F-966B-82232BE02909}" srcOrd="1" destOrd="0" presId="urn:microsoft.com/office/officeart/2005/8/layout/hierarchy2"/>
    <dgm:cxn modelId="{3C2D2C18-75C5-4078-8593-1FCD617B1E61}" type="presParOf" srcId="{617F8C1C-8B5B-4E8F-966B-82232BE02909}" destId="{2BB1FEC3-1C06-4B42-BA91-DD06CC507BFB}" srcOrd="0" destOrd="0" presId="urn:microsoft.com/office/officeart/2005/8/layout/hierarchy2"/>
    <dgm:cxn modelId="{ED2DF1F8-BCE3-4433-904B-2F5CC6DA993C}" type="presParOf" srcId="{617F8C1C-8B5B-4E8F-966B-82232BE02909}" destId="{B37FB1ED-2F59-439D-BFD3-2448648963CA}" srcOrd="1" destOrd="0" presId="urn:microsoft.com/office/officeart/2005/8/layout/hierarchy2"/>
    <dgm:cxn modelId="{659A1E60-EFD6-48A3-9D16-F272F0BADA77}" type="presParOf" srcId="{E38C5ED9-08DE-4C80-980D-C7FCE7147CD0}" destId="{6F96B6FD-267D-4A70-BCF6-4427DB364883}" srcOrd="2" destOrd="0" presId="urn:microsoft.com/office/officeart/2005/8/layout/hierarchy2"/>
    <dgm:cxn modelId="{18F6DE09-450D-40D5-8BA5-3FA8634D99CA}" type="presParOf" srcId="{6F96B6FD-267D-4A70-BCF6-4427DB364883}" destId="{EC3F10FA-DE76-4A7F-9E76-F7642EAE462B}" srcOrd="0" destOrd="0" presId="urn:microsoft.com/office/officeart/2005/8/layout/hierarchy2"/>
    <dgm:cxn modelId="{1E321464-D496-4718-AB3A-E1084B1F0CFE}" type="presParOf" srcId="{E38C5ED9-08DE-4C80-980D-C7FCE7147CD0}" destId="{CBBCB1A4-99D5-466A-BD00-4D1BEA292242}" srcOrd="3" destOrd="0" presId="urn:microsoft.com/office/officeart/2005/8/layout/hierarchy2"/>
    <dgm:cxn modelId="{5FC48E00-6E98-4FB5-8488-5509F4156EA9}" type="presParOf" srcId="{CBBCB1A4-99D5-466A-BD00-4D1BEA292242}" destId="{DB142E7C-B17A-434E-B82F-8C6A63C081B0}" srcOrd="0" destOrd="0" presId="urn:microsoft.com/office/officeart/2005/8/layout/hierarchy2"/>
    <dgm:cxn modelId="{031A9D3D-87F2-4BA5-91F3-1628013BF752}" type="presParOf" srcId="{CBBCB1A4-99D5-466A-BD00-4D1BEA292242}" destId="{719EC986-72EB-4A70-96E7-E7A21FD204C3}" srcOrd="1" destOrd="0" presId="urn:microsoft.com/office/officeart/2005/8/layout/hierarchy2"/>
    <dgm:cxn modelId="{267B49BF-2F1E-4139-9589-B5952992B806}" type="presParOf" srcId="{E38C5ED9-08DE-4C80-980D-C7FCE7147CD0}" destId="{CEF93561-3B96-4C70-B73B-84DCF41FC1E4}" srcOrd="4" destOrd="0" presId="urn:microsoft.com/office/officeart/2005/8/layout/hierarchy2"/>
    <dgm:cxn modelId="{D5B9BFF1-10AE-444D-AFFC-29B8143F3DF2}" type="presParOf" srcId="{CEF93561-3B96-4C70-B73B-84DCF41FC1E4}" destId="{C9F9D55F-761E-4E0A-A4AF-5058F856A6CE}" srcOrd="0" destOrd="0" presId="urn:microsoft.com/office/officeart/2005/8/layout/hierarchy2"/>
    <dgm:cxn modelId="{F144A691-440E-43F1-A694-01B52D014856}" type="presParOf" srcId="{E38C5ED9-08DE-4C80-980D-C7FCE7147CD0}" destId="{E355D9CF-0D37-4850-AF27-3BFEF9C90131}" srcOrd="5" destOrd="0" presId="urn:microsoft.com/office/officeart/2005/8/layout/hierarchy2"/>
    <dgm:cxn modelId="{276469E1-A104-4184-8C37-F8AAB0C3A0B1}" type="presParOf" srcId="{E355D9CF-0D37-4850-AF27-3BFEF9C90131}" destId="{057426F8-F4EE-4C08-92A2-942AA12F08D8}" srcOrd="0" destOrd="0" presId="urn:microsoft.com/office/officeart/2005/8/layout/hierarchy2"/>
    <dgm:cxn modelId="{82ECAB60-6AE8-448A-B5A2-830C944A2261}" type="presParOf" srcId="{E355D9CF-0D37-4850-AF27-3BFEF9C90131}" destId="{5D840EE0-F2A7-44B3-926C-E7A491AB82FC}" srcOrd="1" destOrd="0" presId="urn:microsoft.com/office/officeart/2005/8/layout/hierarchy2"/>
    <dgm:cxn modelId="{417B0601-D531-48AF-B339-B54ED7715B5B}" type="presParOf" srcId="{E38C5ED9-08DE-4C80-980D-C7FCE7147CD0}" destId="{A0E1B705-E7B5-47F5-9C64-EB2226D4D8DB}" srcOrd="6" destOrd="0" presId="urn:microsoft.com/office/officeart/2005/8/layout/hierarchy2"/>
    <dgm:cxn modelId="{7EBF2BB9-85A5-4CDD-989A-18B0663FE6FE}" type="presParOf" srcId="{A0E1B705-E7B5-47F5-9C64-EB2226D4D8DB}" destId="{AEC64F01-7594-4896-A11F-5DA598B36F11}" srcOrd="0" destOrd="0" presId="urn:microsoft.com/office/officeart/2005/8/layout/hierarchy2"/>
    <dgm:cxn modelId="{976A5C35-3014-46CB-98BC-98AC672BCDF0}" type="presParOf" srcId="{E38C5ED9-08DE-4C80-980D-C7FCE7147CD0}" destId="{59B393B7-127C-4CAB-B480-4B70A6AF623E}" srcOrd="7" destOrd="0" presId="urn:microsoft.com/office/officeart/2005/8/layout/hierarchy2"/>
    <dgm:cxn modelId="{971794A8-85DB-449F-B0B4-80F48BDA9425}" type="presParOf" srcId="{59B393B7-127C-4CAB-B480-4B70A6AF623E}" destId="{815D8FA3-DB77-4089-924A-825692ED1206}" srcOrd="0" destOrd="0" presId="urn:microsoft.com/office/officeart/2005/8/layout/hierarchy2"/>
    <dgm:cxn modelId="{03FDADBE-BB64-4688-89C4-F3493E12E4EC}" type="presParOf" srcId="{59B393B7-127C-4CAB-B480-4B70A6AF623E}" destId="{549BC9C3-CC90-4F0D-8C95-EB5833E50B54}" srcOrd="1" destOrd="0" presId="urn:microsoft.com/office/officeart/2005/8/layout/hierarchy2"/>
    <dgm:cxn modelId="{89C7B40A-3D21-467B-871B-09F92454CD8B}" type="presParOf" srcId="{7E2B4BE8-E8EA-4662-832D-BEC00DB3D12D}" destId="{9F1E071F-2884-4CD0-B9B2-029011506E38}" srcOrd="2" destOrd="0" presId="urn:microsoft.com/office/officeart/2005/8/layout/hierarchy2"/>
    <dgm:cxn modelId="{AEED498D-53CB-44D3-92C8-19AA81D96D93}" type="presParOf" srcId="{9F1E071F-2884-4CD0-B9B2-029011506E38}" destId="{E1B864C9-7CAC-4996-91EB-467E5866B7AE}" srcOrd="0" destOrd="0" presId="urn:microsoft.com/office/officeart/2005/8/layout/hierarchy2"/>
    <dgm:cxn modelId="{5CC853A5-122C-4DEE-9F80-CC9270B6E017}" type="presParOf" srcId="{7E2B4BE8-E8EA-4662-832D-BEC00DB3D12D}" destId="{FC581D0F-C122-4505-B969-11A3B2D1B98B}" srcOrd="3" destOrd="0" presId="urn:microsoft.com/office/officeart/2005/8/layout/hierarchy2"/>
    <dgm:cxn modelId="{B55A9A8D-14FC-42E0-9649-806CFF039D8F}" type="presParOf" srcId="{FC581D0F-C122-4505-B969-11A3B2D1B98B}" destId="{72596F9B-65D7-48D3-9225-5BC929C8F270}" srcOrd="0" destOrd="0" presId="urn:microsoft.com/office/officeart/2005/8/layout/hierarchy2"/>
    <dgm:cxn modelId="{CE596C74-1DB0-49DE-ADE6-2C6E5F0DEC2E}" type="presParOf" srcId="{FC581D0F-C122-4505-B969-11A3B2D1B98B}" destId="{430DB7C2-8B69-4A2D-97BB-2A5B4D598BA9}" srcOrd="1" destOrd="0" presId="urn:microsoft.com/office/officeart/2005/8/layout/hierarchy2"/>
    <dgm:cxn modelId="{0D17C46A-05EF-475E-AB10-E82A3AE041EF}" type="presParOf" srcId="{430DB7C2-8B69-4A2D-97BB-2A5B4D598BA9}" destId="{01A2B7D4-C048-401D-8902-F95B195C77CF}" srcOrd="0" destOrd="0" presId="urn:microsoft.com/office/officeart/2005/8/layout/hierarchy2"/>
    <dgm:cxn modelId="{ACB6776B-DF34-4D35-BDB1-C7B5133549FD}" type="presParOf" srcId="{01A2B7D4-C048-401D-8902-F95B195C77CF}" destId="{873B6DDB-C11E-4087-BF62-55EE6241CDA8}" srcOrd="0" destOrd="0" presId="urn:microsoft.com/office/officeart/2005/8/layout/hierarchy2"/>
    <dgm:cxn modelId="{C8100988-D987-49F2-85B9-BE73611CB5D0}" type="presParOf" srcId="{430DB7C2-8B69-4A2D-97BB-2A5B4D598BA9}" destId="{A69CAAB3-4311-4BA3-BEDE-4248FB36D9F7}" srcOrd="1" destOrd="0" presId="urn:microsoft.com/office/officeart/2005/8/layout/hierarchy2"/>
    <dgm:cxn modelId="{36733A34-89AD-49AA-AC7F-8E7AB0B787A6}" type="presParOf" srcId="{A69CAAB3-4311-4BA3-BEDE-4248FB36D9F7}" destId="{F6D32429-63C2-44FB-BD83-313BD311A3F5}" srcOrd="0" destOrd="0" presId="urn:microsoft.com/office/officeart/2005/8/layout/hierarchy2"/>
    <dgm:cxn modelId="{A27A0438-0CE9-4943-8A35-B970A60A7BEC}" type="presParOf" srcId="{A69CAAB3-4311-4BA3-BEDE-4248FB36D9F7}" destId="{8B0B870D-22EB-4CD4-8B8B-266E5FDDDBF9}" srcOrd="1" destOrd="0" presId="urn:microsoft.com/office/officeart/2005/8/layout/hierarchy2"/>
    <dgm:cxn modelId="{2E0B16A2-F6FF-4061-9194-D1E86B30CD17}" type="presParOf" srcId="{430DB7C2-8B69-4A2D-97BB-2A5B4D598BA9}" destId="{73516770-B97D-4556-814C-72B91EFB3A4F}" srcOrd="2" destOrd="0" presId="urn:microsoft.com/office/officeart/2005/8/layout/hierarchy2"/>
    <dgm:cxn modelId="{A6686EE1-8F39-4ED9-A925-65198D077789}" type="presParOf" srcId="{73516770-B97D-4556-814C-72B91EFB3A4F}" destId="{2ACFAB5E-5F41-426B-B313-9D4BF5DD91D1}" srcOrd="0" destOrd="0" presId="urn:microsoft.com/office/officeart/2005/8/layout/hierarchy2"/>
    <dgm:cxn modelId="{DD83EC7C-DBF2-49B8-82CE-6E8153E1928B}" type="presParOf" srcId="{430DB7C2-8B69-4A2D-97BB-2A5B4D598BA9}" destId="{B789AD2C-B5E5-47A7-87A0-7E457C683571}" srcOrd="3" destOrd="0" presId="urn:microsoft.com/office/officeart/2005/8/layout/hierarchy2"/>
    <dgm:cxn modelId="{5A3CB1F3-3E00-48FD-A892-002FC23D8DD1}" type="presParOf" srcId="{B789AD2C-B5E5-47A7-87A0-7E457C683571}" destId="{41B63CC5-FFAA-4A43-A035-C5FC63F9CF6E}" srcOrd="0" destOrd="0" presId="urn:microsoft.com/office/officeart/2005/8/layout/hierarchy2"/>
    <dgm:cxn modelId="{C70787DA-2905-448A-9DD3-D29DC6201659}" type="presParOf" srcId="{B789AD2C-B5E5-47A7-87A0-7E457C683571}" destId="{6A60CAD8-CC91-418C-9D0E-0EB6F77B1D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9CBCF3-7039-1745-9216-927ADE7AB34E}" type="doc">
      <dgm:prSet loTypeId="urn:microsoft.com/office/officeart/2008/layout/BubblePictureList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915E2-1352-3C43-9FFC-4DC0E1E89DFE}">
      <dgm:prSet phldrT="[Text]"/>
      <dgm:spPr/>
      <dgm:t>
        <a:bodyPr/>
        <a:lstStyle/>
        <a:p>
          <a:r>
            <a:rPr lang="en-US" dirty="0" smtClean="0"/>
            <a:t>Al</a:t>
          </a:r>
          <a:endParaRPr lang="en-US" dirty="0"/>
        </a:p>
      </dgm:t>
    </dgm:pt>
    <dgm:pt modelId="{960817AE-8068-5145-B699-095393761D22}" type="parTrans" cxnId="{D1293110-3F13-534C-8865-4E192E7FA8D7}">
      <dgm:prSet/>
      <dgm:spPr/>
      <dgm:t>
        <a:bodyPr/>
        <a:lstStyle/>
        <a:p>
          <a:endParaRPr lang="en-US"/>
        </a:p>
      </dgm:t>
    </dgm:pt>
    <dgm:pt modelId="{0A93FF5C-7422-2C4A-ABF2-B9101896FD50}" type="sibTrans" cxnId="{D1293110-3F13-534C-8865-4E192E7FA8D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C4EBB5BC-BEF7-9D4E-A578-CA6AD69B7BAE}">
      <dgm:prSet phldrT="[Text]"/>
      <dgm:spPr/>
      <dgm:t>
        <a:bodyPr/>
        <a:lstStyle/>
        <a:p>
          <a:r>
            <a:rPr lang="en-US" dirty="0" smtClean="0"/>
            <a:t>Mg</a:t>
          </a:r>
          <a:endParaRPr lang="en-US" dirty="0"/>
        </a:p>
      </dgm:t>
    </dgm:pt>
    <dgm:pt modelId="{839BCAE9-FDBB-F241-A5A9-BFA3D5C7C2E0}" type="parTrans" cxnId="{DBEF3043-03F0-E04B-997D-F873DBE40342}">
      <dgm:prSet/>
      <dgm:spPr/>
      <dgm:t>
        <a:bodyPr/>
        <a:lstStyle/>
        <a:p>
          <a:endParaRPr lang="en-US"/>
        </a:p>
      </dgm:t>
    </dgm:pt>
    <dgm:pt modelId="{367D2F76-0296-3947-B374-348117E35158}" type="sibTrans" cxnId="{DBEF3043-03F0-E04B-997D-F873DBE403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en-US"/>
        </a:p>
      </dgm:t>
    </dgm:pt>
    <dgm:pt modelId="{ED19FF5A-C8A7-A446-9676-4E73B46C6A4F}">
      <dgm:prSet phldrT="[Text]"/>
      <dgm:spPr/>
      <dgm:t>
        <a:bodyPr/>
        <a:lstStyle/>
        <a:p>
          <a:r>
            <a:rPr lang="en-US" dirty="0" smtClean="0"/>
            <a:t>Cu</a:t>
          </a:r>
          <a:endParaRPr lang="en-US" dirty="0"/>
        </a:p>
      </dgm:t>
    </dgm:pt>
    <dgm:pt modelId="{2D7BE5D2-0A83-2443-80B0-2828DD63263B}" type="parTrans" cxnId="{A3BD0F18-7A87-E34A-BF5B-2B5E58CBFBD2}">
      <dgm:prSet/>
      <dgm:spPr/>
      <dgm:t>
        <a:bodyPr/>
        <a:lstStyle/>
        <a:p>
          <a:endParaRPr lang="en-US"/>
        </a:p>
      </dgm:t>
    </dgm:pt>
    <dgm:pt modelId="{8824F48F-4C43-3C49-8423-7DC5E89BC7FF}" type="sibTrans" cxnId="{A3BD0F18-7A87-E34A-BF5B-2B5E58CBFBD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8337D978-88D3-4F4E-AB5A-719F7BE29D0C}" type="pres">
      <dgm:prSet presAssocID="{8E9CBCF3-7039-1745-9216-927ADE7AB34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l-GR"/>
        </a:p>
      </dgm:t>
    </dgm:pt>
    <dgm:pt modelId="{8F8712FC-8420-3243-86E6-B53FE4140D86}" type="pres">
      <dgm:prSet presAssocID="{380915E2-1352-3C43-9FFC-4DC0E1E89DFE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11E7B0-E117-6346-8F23-FAC09E8B0BA4}" type="pres">
      <dgm:prSet presAssocID="{380915E2-1352-3C43-9FFC-4DC0E1E89DFE}" presName="image_accent_1" presStyleCnt="0"/>
      <dgm:spPr/>
    </dgm:pt>
    <dgm:pt modelId="{E083A34A-1FD1-3844-9E93-22FC12E3DD2C}" type="pres">
      <dgm:prSet presAssocID="{380915E2-1352-3C43-9FFC-4DC0E1E89DFE}" presName="imageAccentRepeatNode" presStyleLbl="alignNode1" presStyleIdx="0" presStyleCnt="6"/>
      <dgm:spPr/>
    </dgm:pt>
    <dgm:pt modelId="{8B1B88F6-A7AC-674F-809B-6838A006C65C}" type="pres">
      <dgm:prSet presAssocID="{380915E2-1352-3C43-9FFC-4DC0E1E89DFE}" presName="accent_1" presStyleLbl="alignNode1" presStyleIdx="1" presStyleCnt="6"/>
      <dgm:spPr/>
    </dgm:pt>
    <dgm:pt modelId="{DBE973F0-406D-4847-A7F7-0F4C04992805}" type="pres">
      <dgm:prSet presAssocID="{0A93FF5C-7422-2C4A-ABF2-B9101896FD50}" presName="image_1" presStyleCnt="0"/>
      <dgm:spPr/>
    </dgm:pt>
    <dgm:pt modelId="{AF802E4D-9493-8F4A-99EE-1938034AF349}" type="pres">
      <dgm:prSet presAssocID="{0A93FF5C-7422-2C4A-ABF2-B9101896FD50}" presName="imageRepeatNode" presStyleLbl="fgImgPlace1" presStyleIdx="0" presStyleCnt="3"/>
      <dgm:spPr/>
      <dgm:t>
        <a:bodyPr/>
        <a:lstStyle/>
        <a:p>
          <a:endParaRPr lang="el-GR"/>
        </a:p>
      </dgm:t>
    </dgm:pt>
    <dgm:pt modelId="{A093BC35-7C6C-3F47-86D8-A143C1314609}" type="pres">
      <dgm:prSet presAssocID="{C4EBB5BC-BEF7-9D4E-A578-CA6AD69B7BAE}" presName="parent_text_2" presStyleLbl="revTx" presStyleIdx="1" presStyleCnt="3" custScaleX="29899" custScaleY="62510" custLinFactNeighborX="-30373" custLinFactNeighborY="1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52E216-53C6-E242-897B-4EB5E2390613}" type="pres">
      <dgm:prSet presAssocID="{C4EBB5BC-BEF7-9D4E-A578-CA6AD69B7BAE}" presName="image_accent_2" presStyleCnt="0"/>
      <dgm:spPr/>
    </dgm:pt>
    <dgm:pt modelId="{B73A507C-3D57-0645-B59F-EE2040535D3D}" type="pres">
      <dgm:prSet presAssocID="{C4EBB5BC-BEF7-9D4E-A578-CA6AD69B7BAE}" presName="imageAccentRepeatNode" presStyleLbl="alignNode1" presStyleIdx="2" presStyleCnt="6"/>
      <dgm:spPr/>
    </dgm:pt>
    <dgm:pt modelId="{68E86395-5439-8347-A924-24EBD603F4DB}" type="pres">
      <dgm:prSet presAssocID="{367D2F76-0296-3947-B374-348117E35158}" presName="image_2" presStyleCnt="0"/>
      <dgm:spPr/>
    </dgm:pt>
    <dgm:pt modelId="{1258472E-DFD3-8544-8DC7-674433DAF956}" type="pres">
      <dgm:prSet presAssocID="{367D2F76-0296-3947-B374-348117E35158}" presName="imageRepeatNode" presStyleLbl="fgImgPlace1" presStyleIdx="1" presStyleCnt="3"/>
      <dgm:spPr/>
      <dgm:t>
        <a:bodyPr/>
        <a:lstStyle/>
        <a:p>
          <a:endParaRPr lang="el-GR"/>
        </a:p>
      </dgm:t>
    </dgm:pt>
    <dgm:pt modelId="{2695BDF4-560E-F044-82B0-8FBE54C036FC}" type="pres">
      <dgm:prSet presAssocID="{ED19FF5A-C8A7-A446-9676-4E73B46C6A4F}" presName="image_accent_3" presStyleCnt="0"/>
      <dgm:spPr/>
    </dgm:pt>
    <dgm:pt modelId="{54DD49B4-8919-BF40-8F4A-8FD370D39385}" type="pres">
      <dgm:prSet presAssocID="{ED19FF5A-C8A7-A446-9676-4E73B46C6A4F}" presName="imageAccentRepeatNode" presStyleLbl="alignNode1" presStyleIdx="3" presStyleCnt="6"/>
      <dgm:spPr/>
    </dgm:pt>
    <dgm:pt modelId="{9D215D8C-03C3-2C4B-84E4-F8377FD0933A}" type="pres">
      <dgm:prSet presAssocID="{ED19FF5A-C8A7-A446-9676-4E73B46C6A4F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CA7A9A-6238-0F4D-852D-E26BF6772A95}" type="pres">
      <dgm:prSet presAssocID="{ED19FF5A-C8A7-A446-9676-4E73B46C6A4F}" presName="accent_2" presStyleLbl="alignNode1" presStyleIdx="4" presStyleCnt="6"/>
      <dgm:spPr/>
    </dgm:pt>
    <dgm:pt modelId="{35B4FE92-3B3C-5643-928C-6897C3F7641C}" type="pres">
      <dgm:prSet presAssocID="{ED19FF5A-C8A7-A446-9676-4E73B46C6A4F}" presName="accent_3" presStyleLbl="alignNode1" presStyleIdx="5" presStyleCnt="6"/>
      <dgm:spPr/>
    </dgm:pt>
    <dgm:pt modelId="{32761277-580E-C94E-9E34-4C60F87A9F27}" type="pres">
      <dgm:prSet presAssocID="{8824F48F-4C43-3C49-8423-7DC5E89BC7FF}" presName="image_3" presStyleCnt="0"/>
      <dgm:spPr/>
    </dgm:pt>
    <dgm:pt modelId="{376EECF2-A5D1-9340-97DA-1828D6659076}" type="pres">
      <dgm:prSet presAssocID="{8824F48F-4C43-3C49-8423-7DC5E89BC7FF}" presName="imageRepeatNode" presStyleLbl="fgImgPlace1" presStyleIdx="2" presStyleCnt="3"/>
      <dgm:spPr/>
      <dgm:t>
        <a:bodyPr/>
        <a:lstStyle/>
        <a:p>
          <a:endParaRPr lang="el-GR"/>
        </a:p>
      </dgm:t>
    </dgm:pt>
  </dgm:ptLst>
  <dgm:cxnLst>
    <dgm:cxn modelId="{56221550-3B95-A349-95FF-F2B03AE26CD3}" type="presOf" srcId="{367D2F76-0296-3947-B374-348117E35158}" destId="{1258472E-DFD3-8544-8DC7-674433DAF956}" srcOrd="0" destOrd="0" presId="urn:microsoft.com/office/officeart/2008/layout/BubblePictureList"/>
    <dgm:cxn modelId="{DBEF3043-03F0-E04B-997D-F873DBE40342}" srcId="{8E9CBCF3-7039-1745-9216-927ADE7AB34E}" destId="{C4EBB5BC-BEF7-9D4E-A578-CA6AD69B7BAE}" srcOrd="1" destOrd="0" parTransId="{839BCAE9-FDBB-F241-A5A9-BFA3D5C7C2E0}" sibTransId="{367D2F76-0296-3947-B374-348117E35158}"/>
    <dgm:cxn modelId="{83094F2F-F8F1-3A4C-9540-39415269C46D}" type="presOf" srcId="{C4EBB5BC-BEF7-9D4E-A578-CA6AD69B7BAE}" destId="{A093BC35-7C6C-3F47-86D8-A143C1314609}" srcOrd="0" destOrd="0" presId="urn:microsoft.com/office/officeart/2008/layout/BubblePictureList"/>
    <dgm:cxn modelId="{7BFCD39C-10C8-8940-981E-4BF51EDEA775}" type="presOf" srcId="{8824F48F-4C43-3C49-8423-7DC5E89BC7FF}" destId="{376EECF2-A5D1-9340-97DA-1828D6659076}" srcOrd="0" destOrd="0" presId="urn:microsoft.com/office/officeart/2008/layout/BubblePictureList"/>
    <dgm:cxn modelId="{D1B6F695-8B4D-2A44-88AB-4190937951C3}" type="presOf" srcId="{8E9CBCF3-7039-1745-9216-927ADE7AB34E}" destId="{8337D978-88D3-4F4E-AB5A-719F7BE29D0C}" srcOrd="0" destOrd="0" presId="urn:microsoft.com/office/officeart/2008/layout/BubblePictureList"/>
    <dgm:cxn modelId="{E6916BCD-BAEF-E940-813C-D8AA7D081A26}" type="presOf" srcId="{0A93FF5C-7422-2C4A-ABF2-B9101896FD50}" destId="{AF802E4D-9493-8F4A-99EE-1938034AF349}" srcOrd="0" destOrd="0" presId="urn:microsoft.com/office/officeart/2008/layout/BubblePictureList"/>
    <dgm:cxn modelId="{A3BD0F18-7A87-E34A-BF5B-2B5E58CBFBD2}" srcId="{8E9CBCF3-7039-1745-9216-927ADE7AB34E}" destId="{ED19FF5A-C8A7-A446-9676-4E73B46C6A4F}" srcOrd="2" destOrd="0" parTransId="{2D7BE5D2-0A83-2443-80B0-2828DD63263B}" sibTransId="{8824F48F-4C43-3C49-8423-7DC5E89BC7FF}"/>
    <dgm:cxn modelId="{916B1470-1F43-1D43-8547-377B64046875}" type="presOf" srcId="{ED19FF5A-C8A7-A446-9676-4E73B46C6A4F}" destId="{9D215D8C-03C3-2C4B-84E4-F8377FD0933A}" srcOrd="0" destOrd="0" presId="urn:microsoft.com/office/officeart/2008/layout/BubblePictureList"/>
    <dgm:cxn modelId="{D1293110-3F13-534C-8865-4E192E7FA8D7}" srcId="{8E9CBCF3-7039-1745-9216-927ADE7AB34E}" destId="{380915E2-1352-3C43-9FFC-4DC0E1E89DFE}" srcOrd="0" destOrd="0" parTransId="{960817AE-8068-5145-B699-095393761D22}" sibTransId="{0A93FF5C-7422-2C4A-ABF2-B9101896FD50}"/>
    <dgm:cxn modelId="{DEB711FB-3EA9-C942-8C31-929A2F2071D0}" type="presOf" srcId="{380915E2-1352-3C43-9FFC-4DC0E1E89DFE}" destId="{8F8712FC-8420-3243-86E6-B53FE4140D86}" srcOrd="0" destOrd="0" presId="urn:microsoft.com/office/officeart/2008/layout/BubblePictureList"/>
    <dgm:cxn modelId="{CA697F7A-2512-FE4A-B2F8-4919DBFCF2BE}" type="presParOf" srcId="{8337D978-88D3-4F4E-AB5A-719F7BE29D0C}" destId="{8F8712FC-8420-3243-86E6-B53FE4140D86}" srcOrd="0" destOrd="0" presId="urn:microsoft.com/office/officeart/2008/layout/BubblePictureList"/>
    <dgm:cxn modelId="{E6F18C5A-4584-534F-9069-CF1D2EB19670}" type="presParOf" srcId="{8337D978-88D3-4F4E-AB5A-719F7BE29D0C}" destId="{DB11E7B0-E117-6346-8F23-FAC09E8B0BA4}" srcOrd="1" destOrd="0" presId="urn:microsoft.com/office/officeart/2008/layout/BubblePictureList"/>
    <dgm:cxn modelId="{CA039764-0541-3D4D-94F3-6947B8622ABA}" type="presParOf" srcId="{DB11E7B0-E117-6346-8F23-FAC09E8B0BA4}" destId="{E083A34A-1FD1-3844-9E93-22FC12E3DD2C}" srcOrd="0" destOrd="0" presId="urn:microsoft.com/office/officeart/2008/layout/BubblePictureList"/>
    <dgm:cxn modelId="{106D941F-DD9E-654B-B5EB-2244F47BE54D}" type="presParOf" srcId="{8337D978-88D3-4F4E-AB5A-719F7BE29D0C}" destId="{8B1B88F6-A7AC-674F-809B-6838A006C65C}" srcOrd="2" destOrd="0" presId="urn:microsoft.com/office/officeart/2008/layout/BubblePictureList"/>
    <dgm:cxn modelId="{B1BCCACE-5EC4-624D-BD19-F38BEB253A34}" type="presParOf" srcId="{8337D978-88D3-4F4E-AB5A-719F7BE29D0C}" destId="{DBE973F0-406D-4847-A7F7-0F4C04992805}" srcOrd="3" destOrd="0" presId="urn:microsoft.com/office/officeart/2008/layout/BubblePictureList"/>
    <dgm:cxn modelId="{3B3BD77E-89CF-1B4C-BB95-21DE23D1A598}" type="presParOf" srcId="{DBE973F0-406D-4847-A7F7-0F4C04992805}" destId="{AF802E4D-9493-8F4A-99EE-1938034AF349}" srcOrd="0" destOrd="0" presId="urn:microsoft.com/office/officeart/2008/layout/BubblePictureList"/>
    <dgm:cxn modelId="{020ADA95-EED4-CD4E-B8CD-4924D50B966A}" type="presParOf" srcId="{8337D978-88D3-4F4E-AB5A-719F7BE29D0C}" destId="{A093BC35-7C6C-3F47-86D8-A143C1314609}" srcOrd="4" destOrd="0" presId="urn:microsoft.com/office/officeart/2008/layout/BubblePictureList"/>
    <dgm:cxn modelId="{4FC746D4-E750-7D49-82BF-1E047A7F6078}" type="presParOf" srcId="{8337D978-88D3-4F4E-AB5A-719F7BE29D0C}" destId="{CF52E216-53C6-E242-897B-4EB5E2390613}" srcOrd="5" destOrd="0" presId="urn:microsoft.com/office/officeart/2008/layout/BubblePictureList"/>
    <dgm:cxn modelId="{A5B5E8A2-DAC3-9840-B79E-7D959C31A342}" type="presParOf" srcId="{CF52E216-53C6-E242-897B-4EB5E2390613}" destId="{B73A507C-3D57-0645-B59F-EE2040535D3D}" srcOrd="0" destOrd="0" presId="urn:microsoft.com/office/officeart/2008/layout/BubblePictureList"/>
    <dgm:cxn modelId="{00471A24-68AB-4246-9D3F-601031956AAA}" type="presParOf" srcId="{8337D978-88D3-4F4E-AB5A-719F7BE29D0C}" destId="{68E86395-5439-8347-A924-24EBD603F4DB}" srcOrd="6" destOrd="0" presId="urn:microsoft.com/office/officeart/2008/layout/BubblePictureList"/>
    <dgm:cxn modelId="{06FC0632-00CE-B04D-892E-5862B9BC715E}" type="presParOf" srcId="{68E86395-5439-8347-A924-24EBD603F4DB}" destId="{1258472E-DFD3-8544-8DC7-674433DAF956}" srcOrd="0" destOrd="0" presId="urn:microsoft.com/office/officeart/2008/layout/BubblePictureList"/>
    <dgm:cxn modelId="{80D49D6B-2578-6640-98D3-997A0DA3AE3C}" type="presParOf" srcId="{8337D978-88D3-4F4E-AB5A-719F7BE29D0C}" destId="{2695BDF4-560E-F044-82B0-8FBE54C036FC}" srcOrd="7" destOrd="0" presId="urn:microsoft.com/office/officeart/2008/layout/BubblePictureList"/>
    <dgm:cxn modelId="{122985FF-54C8-CC4F-A6E1-21E217FC2220}" type="presParOf" srcId="{2695BDF4-560E-F044-82B0-8FBE54C036FC}" destId="{54DD49B4-8919-BF40-8F4A-8FD370D39385}" srcOrd="0" destOrd="0" presId="urn:microsoft.com/office/officeart/2008/layout/BubblePictureList"/>
    <dgm:cxn modelId="{B9EE84DA-0712-744F-A0AA-27D6E4B529CC}" type="presParOf" srcId="{8337D978-88D3-4F4E-AB5A-719F7BE29D0C}" destId="{9D215D8C-03C3-2C4B-84E4-F8377FD0933A}" srcOrd="8" destOrd="0" presId="urn:microsoft.com/office/officeart/2008/layout/BubblePictureList"/>
    <dgm:cxn modelId="{2BE43543-A30B-2C42-ADF6-214ECBA3D2DE}" type="presParOf" srcId="{8337D978-88D3-4F4E-AB5A-719F7BE29D0C}" destId="{F7CA7A9A-6238-0F4D-852D-E26BF6772A95}" srcOrd="9" destOrd="0" presId="urn:microsoft.com/office/officeart/2008/layout/BubblePictureList"/>
    <dgm:cxn modelId="{617AAB4F-B971-1143-9614-93C4FBCE2E8F}" type="presParOf" srcId="{8337D978-88D3-4F4E-AB5A-719F7BE29D0C}" destId="{35B4FE92-3B3C-5643-928C-6897C3F7641C}" srcOrd="10" destOrd="0" presId="urn:microsoft.com/office/officeart/2008/layout/BubblePictureList"/>
    <dgm:cxn modelId="{09699224-D2F9-3C4E-B190-3C020716F279}" type="presParOf" srcId="{8337D978-88D3-4F4E-AB5A-719F7BE29D0C}" destId="{32761277-580E-C94E-9E34-4C60F87A9F27}" srcOrd="11" destOrd="0" presId="urn:microsoft.com/office/officeart/2008/layout/BubblePictureList"/>
    <dgm:cxn modelId="{1B7D06F9-008B-C341-B2DC-D3C36A26E5E7}" type="presParOf" srcId="{32761277-580E-C94E-9E34-4C60F87A9F27}" destId="{376EECF2-A5D1-9340-97DA-1828D6659076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FA81-C728-4F41-BC20-173FF492114F}">
      <dsp:nvSpPr>
        <dsp:cNvPr id="0" name=""/>
        <dsp:cNvSpPr/>
      </dsp:nvSpPr>
      <dsp:spPr>
        <a:xfrm>
          <a:off x="4266" y="1384981"/>
          <a:ext cx="2634257" cy="1317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alibri"/>
              <a:cs typeface="Calibri"/>
            </a:rPr>
            <a:t>ΑΝΑΛΟΓΑ ΜΕ ΤΙΣ ΕΝΕΡΓΕΙΑΚΕΣ ΜΕΤΑΒΟΛΕΣ ΠΟΥ ΤΙΣ ΣΥΝΟΔΕΥΟΥΝ</a:t>
          </a:r>
          <a:endParaRPr lang="el-GR" sz="1900" b="1" kern="1200" dirty="0">
            <a:latin typeface="Calibri"/>
            <a:cs typeface="Calibri"/>
          </a:endParaRPr>
        </a:p>
      </dsp:txBody>
      <dsp:txXfrm>
        <a:off x="42843" y="1423558"/>
        <a:ext cx="2557103" cy="1239974"/>
      </dsp:txXfrm>
    </dsp:sp>
    <dsp:sp modelId="{D1AED84C-DA65-4DA3-824E-BCB96F2BD5FB}">
      <dsp:nvSpPr>
        <dsp:cNvPr id="0" name=""/>
        <dsp:cNvSpPr/>
      </dsp:nvSpPr>
      <dsp:spPr>
        <a:xfrm rot="19375877">
          <a:off x="2502906" y="1610031"/>
          <a:ext cx="1342165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342165" y="29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40435" y="1605481"/>
        <a:ext cx="67108" cy="67108"/>
      </dsp:txXfrm>
    </dsp:sp>
    <dsp:sp modelId="{E40D3702-B09A-4F88-9FC2-988BE0321AE8}">
      <dsp:nvSpPr>
        <dsp:cNvPr id="0" name=""/>
        <dsp:cNvSpPr/>
      </dsp:nvSpPr>
      <dsp:spPr>
        <a:xfrm>
          <a:off x="3709455" y="575960"/>
          <a:ext cx="2634257" cy="13171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smtClean="0">
              <a:latin typeface="Calibri"/>
              <a:cs typeface="Calibri"/>
            </a:rPr>
            <a:t>ΕΞΩΘΕΡΜΕΣ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Calibri"/>
              <a:cs typeface="Calibri"/>
            </a:rPr>
            <a:t>(ελευθερώνεται ενέργεια στο περιβάλλον</a:t>
          </a:r>
          <a:r>
            <a:rPr lang="el-GR" sz="1900" kern="1200" smtClean="0"/>
            <a:t>)</a:t>
          </a:r>
          <a:endParaRPr lang="el-GR" sz="1900" kern="1200" dirty="0"/>
        </a:p>
      </dsp:txBody>
      <dsp:txXfrm>
        <a:off x="3748032" y="614537"/>
        <a:ext cx="2557103" cy="1239974"/>
      </dsp:txXfrm>
    </dsp:sp>
    <dsp:sp modelId="{31EE99BA-AE75-4EB4-B3D1-DC2EDA1B57AF}">
      <dsp:nvSpPr>
        <dsp:cNvPr id="0" name=""/>
        <dsp:cNvSpPr/>
      </dsp:nvSpPr>
      <dsp:spPr>
        <a:xfrm rot="94829">
          <a:off x="6343526" y="1219028"/>
          <a:ext cx="979447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979447" y="290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808764" y="1223546"/>
        <a:ext cx="48972" cy="48972"/>
      </dsp:txXfrm>
    </dsp:sp>
    <dsp:sp modelId="{61AF91C1-A238-4A8B-A348-61DF65D0B675}">
      <dsp:nvSpPr>
        <dsp:cNvPr id="0" name=""/>
        <dsp:cNvSpPr/>
      </dsp:nvSpPr>
      <dsp:spPr>
        <a:xfrm>
          <a:off x="7322787" y="602975"/>
          <a:ext cx="2634257" cy="13171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alibri"/>
              <a:cs typeface="Calibri"/>
            </a:rPr>
            <a:t>Η</a:t>
          </a:r>
          <a:r>
            <a:rPr lang="el-GR" sz="1900" b="1" kern="1200" baseline="-25000" dirty="0" smtClean="0">
              <a:latin typeface="Calibri"/>
              <a:cs typeface="Calibri"/>
            </a:rPr>
            <a:t>2</a:t>
          </a:r>
          <a:r>
            <a:rPr lang="el-GR" sz="1900" b="1" kern="1200" dirty="0" smtClean="0">
              <a:latin typeface="Calibri"/>
              <a:cs typeface="Calibri"/>
            </a:rPr>
            <a:t>Ο</a:t>
          </a:r>
          <a:r>
            <a:rPr lang="el-GR" sz="1900" b="1" kern="1200" baseline="-25000" dirty="0" smtClean="0">
              <a:latin typeface="Calibri"/>
              <a:cs typeface="Calibri"/>
            </a:rPr>
            <a:t>2</a:t>
          </a:r>
          <a:r>
            <a:rPr lang="el-GR" sz="1900" b="1" kern="1200" dirty="0" smtClean="0">
              <a:latin typeface="Calibri"/>
              <a:cs typeface="Calibri"/>
            </a:rPr>
            <a:t>+ΚΙ</a:t>
          </a:r>
          <a:endParaRPr lang="el-GR" sz="1900" b="1" kern="1200" dirty="0">
            <a:latin typeface="Calibri"/>
            <a:cs typeface="Calibri"/>
          </a:endParaRPr>
        </a:p>
      </dsp:txBody>
      <dsp:txXfrm>
        <a:off x="7361364" y="641552"/>
        <a:ext cx="2557103" cy="1239974"/>
      </dsp:txXfrm>
    </dsp:sp>
    <dsp:sp modelId="{4A7DB145-6021-4583-9B62-449CB3AFFBB2}">
      <dsp:nvSpPr>
        <dsp:cNvPr id="0" name=""/>
        <dsp:cNvSpPr/>
      </dsp:nvSpPr>
      <dsp:spPr>
        <a:xfrm rot="2142401">
          <a:off x="2516555" y="2393216"/>
          <a:ext cx="1297639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297639" y="29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32934" y="2389779"/>
        <a:ext cx="64881" cy="64881"/>
      </dsp:txXfrm>
    </dsp:sp>
    <dsp:sp modelId="{5263768B-B1AD-414E-AFBA-FA93305BDD5A}">
      <dsp:nvSpPr>
        <dsp:cNvPr id="0" name=""/>
        <dsp:cNvSpPr/>
      </dsp:nvSpPr>
      <dsp:spPr>
        <a:xfrm>
          <a:off x="3692227" y="2142330"/>
          <a:ext cx="2634257" cy="13171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smtClean="0">
              <a:latin typeface="Calibri"/>
              <a:cs typeface="Calibri"/>
            </a:rPr>
            <a:t>ΕΝΔΟΘΕΡΜΕΣ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smtClean="0">
              <a:latin typeface="Calibri"/>
              <a:cs typeface="Calibri"/>
            </a:rPr>
            <a:t>απορροφάται ενέργεια από το περιβάλλον</a:t>
          </a:r>
          <a:endParaRPr lang="el-GR" sz="1900" kern="1200" dirty="0">
            <a:latin typeface="Calibri"/>
            <a:cs typeface="Calibri"/>
          </a:endParaRPr>
        </a:p>
      </dsp:txBody>
      <dsp:txXfrm>
        <a:off x="3730804" y="2180907"/>
        <a:ext cx="2557103" cy="1239974"/>
      </dsp:txXfrm>
    </dsp:sp>
    <dsp:sp modelId="{53C3F3DF-0FB6-48E6-A4C6-3DC88FE866B6}">
      <dsp:nvSpPr>
        <dsp:cNvPr id="0" name=""/>
        <dsp:cNvSpPr/>
      </dsp:nvSpPr>
      <dsp:spPr>
        <a:xfrm>
          <a:off x="6326484" y="2771890"/>
          <a:ext cx="1053703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053703" y="290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826993" y="2774552"/>
        <a:ext cx="52685" cy="52685"/>
      </dsp:txXfrm>
    </dsp:sp>
    <dsp:sp modelId="{30A7DDE5-B62C-4F60-8D11-418B65A193EF}">
      <dsp:nvSpPr>
        <dsp:cNvPr id="0" name=""/>
        <dsp:cNvSpPr/>
      </dsp:nvSpPr>
      <dsp:spPr>
        <a:xfrm>
          <a:off x="7380188" y="2142330"/>
          <a:ext cx="2634257" cy="13171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>
              <a:latin typeface="Calibri"/>
              <a:cs typeface="Calibri"/>
            </a:rPr>
            <a:t>Fe + S</a:t>
          </a:r>
          <a:endParaRPr lang="el-GR" sz="1900" b="1" kern="1200" dirty="0">
            <a:latin typeface="Calibri"/>
            <a:cs typeface="Calibri"/>
          </a:endParaRPr>
        </a:p>
      </dsp:txBody>
      <dsp:txXfrm>
        <a:off x="7418765" y="2180907"/>
        <a:ext cx="2557103" cy="1239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81CD4-7D93-43CC-AC1D-A460BA1D1ECA}">
      <dsp:nvSpPr>
        <dsp:cNvPr id="0" name=""/>
        <dsp:cNvSpPr/>
      </dsp:nvSpPr>
      <dsp:spPr>
        <a:xfrm>
          <a:off x="1571" y="1054626"/>
          <a:ext cx="3614221" cy="1807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latin typeface="Calibri"/>
              <a:cs typeface="Calibri"/>
            </a:rPr>
            <a:t>ΑΝΑΛΟΓΑ ΜΕ ΤΗΝ ΑΠΟΔΟΣΗ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alibri"/>
              <a:cs typeface="Calibri"/>
            </a:rPr>
            <a:t>( πόσο αποτελεσματική είναι η αντίδραση)</a:t>
          </a:r>
          <a:endParaRPr lang="el-GR" sz="2400" kern="1200" dirty="0">
            <a:latin typeface="Calibri"/>
            <a:cs typeface="Calibri"/>
          </a:endParaRPr>
        </a:p>
      </dsp:txBody>
      <dsp:txXfrm>
        <a:off x="54499" y="1107554"/>
        <a:ext cx="3508365" cy="1701254"/>
      </dsp:txXfrm>
    </dsp:sp>
    <dsp:sp modelId="{4897DB19-AF31-4407-9617-03FAAF880E20}">
      <dsp:nvSpPr>
        <dsp:cNvPr id="0" name=""/>
        <dsp:cNvSpPr/>
      </dsp:nvSpPr>
      <dsp:spPr>
        <a:xfrm rot="19457599">
          <a:off x="3448451" y="1397108"/>
          <a:ext cx="1780371" cy="83056"/>
        </a:xfrm>
        <a:custGeom>
          <a:avLst/>
          <a:gdLst/>
          <a:ahLst/>
          <a:cxnLst/>
          <a:rect l="0" t="0" r="0" b="0"/>
          <a:pathLst>
            <a:path>
              <a:moveTo>
                <a:pt x="0" y="41528"/>
              </a:moveTo>
              <a:lnTo>
                <a:pt x="1780371" y="41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294128" y="1394127"/>
        <a:ext cx="89018" cy="89018"/>
      </dsp:txXfrm>
    </dsp:sp>
    <dsp:sp modelId="{5C521A41-8A52-4332-A512-4078AB5E8551}">
      <dsp:nvSpPr>
        <dsp:cNvPr id="0" name=""/>
        <dsp:cNvSpPr/>
      </dsp:nvSpPr>
      <dsp:spPr>
        <a:xfrm>
          <a:off x="5061481" y="15537"/>
          <a:ext cx="3614221" cy="18071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/>
              <a:cs typeface="Calibri"/>
            </a:rPr>
            <a:t>ΠΟΣΟΤΙΚΕΣ Ή ΜΟΝΟΔΡΟΜΕΣ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alibri"/>
              <a:cs typeface="Calibri"/>
            </a:rPr>
            <a:t>(τουλάχιστον ένα αντιδρών τελειώνει)</a:t>
          </a:r>
          <a:endParaRPr lang="el-GR" sz="2000" kern="1200" dirty="0">
            <a:latin typeface="Calibri"/>
            <a:cs typeface="Calibri"/>
          </a:endParaRPr>
        </a:p>
      </dsp:txBody>
      <dsp:txXfrm>
        <a:off x="5114409" y="68465"/>
        <a:ext cx="3508365" cy="1701254"/>
      </dsp:txXfrm>
    </dsp:sp>
    <dsp:sp modelId="{C4E7042F-B2BC-4686-9C52-D8108F7D009A}">
      <dsp:nvSpPr>
        <dsp:cNvPr id="0" name=""/>
        <dsp:cNvSpPr/>
      </dsp:nvSpPr>
      <dsp:spPr>
        <a:xfrm rot="2123063">
          <a:off x="3451844" y="2430613"/>
          <a:ext cx="1775157" cy="83056"/>
        </a:xfrm>
        <a:custGeom>
          <a:avLst/>
          <a:gdLst/>
          <a:ahLst/>
          <a:cxnLst/>
          <a:rect l="0" t="0" r="0" b="0"/>
          <a:pathLst>
            <a:path>
              <a:moveTo>
                <a:pt x="0" y="41528"/>
              </a:moveTo>
              <a:lnTo>
                <a:pt x="1775157" y="415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4295044" y="2427762"/>
        <a:ext cx="88757" cy="88757"/>
      </dsp:txXfrm>
    </dsp:sp>
    <dsp:sp modelId="{D598BF59-5627-4009-B1C3-F06B5C57FEF8}">
      <dsp:nvSpPr>
        <dsp:cNvPr id="0" name=""/>
        <dsp:cNvSpPr/>
      </dsp:nvSpPr>
      <dsp:spPr>
        <a:xfrm>
          <a:off x="5063053" y="2082546"/>
          <a:ext cx="3614221" cy="18071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>
              <a:latin typeface="Calibri"/>
              <a:cs typeface="Calibri"/>
            </a:rPr>
            <a:t>ΜΗ ΠΟΣΟΤΙΚΕΣ Ή ΑΜΦΙΔΡΟΜΕΣ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smtClean="0">
              <a:latin typeface="Calibri"/>
              <a:cs typeface="Calibri"/>
            </a:rPr>
            <a:t>(παραμένουν σε δυναμική ισορροπία αντιδρώντα και προϊόντα)</a:t>
          </a:r>
          <a:endParaRPr lang="el-GR" sz="2000" kern="1200" dirty="0">
            <a:latin typeface="Calibri"/>
            <a:cs typeface="Calibri"/>
          </a:endParaRPr>
        </a:p>
      </dsp:txBody>
      <dsp:txXfrm>
        <a:off x="5115981" y="2135474"/>
        <a:ext cx="3508365" cy="1701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595D8-7B98-49C0-BB99-56FA6A01A54C}">
      <dsp:nvSpPr>
        <dsp:cNvPr id="0" name=""/>
        <dsp:cNvSpPr/>
      </dsp:nvSpPr>
      <dsp:spPr>
        <a:xfrm>
          <a:off x="3416" y="1971180"/>
          <a:ext cx="2720171" cy="19233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ΑΝΑΛΟΓΑ ΜΕ ΤΟ ΠΟΣΟ ΓΡΗΓΟΡΑ ΠΡΑΓΜΑΤΟΠΟΙΕΙΤΑΙ</a:t>
          </a:r>
          <a:endParaRPr lang="el-GR" sz="2000" b="1" kern="1200" dirty="0"/>
        </a:p>
      </dsp:txBody>
      <dsp:txXfrm>
        <a:off x="59750" y="2027514"/>
        <a:ext cx="2607503" cy="1810721"/>
      </dsp:txXfrm>
    </dsp:sp>
    <dsp:sp modelId="{EB3B8CFD-7BAF-459D-ACB0-E99641F3E2C3}">
      <dsp:nvSpPr>
        <dsp:cNvPr id="0" name=""/>
        <dsp:cNvSpPr/>
      </dsp:nvSpPr>
      <dsp:spPr>
        <a:xfrm rot="19578076">
          <a:off x="2611059" y="2542315"/>
          <a:ext cx="1339351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1339351" y="190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247250" y="2527837"/>
        <a:ext cx="66967" cy="66967"/>
      </dsp:txXfrm>
    </dsp:sp>
    <dsp:sp modelId="{F3DFA6A1-22D1-497B-A59C-9C72DC2F162A}">
      <dsp:nvSpPr>
        <dsp:cNvPr id="0" name=""/>
        <dsp:cNvSpPr/>
      </dsp:nvSpPr>
      <dsp:spPr>
        <a:xfrm>
          <a:off x="3837882" y="1570398"/>
          <a:ext cx="2477477" cy="12387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ΓΡΗΓΟΡΕΣ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 dirty="0"/>
        </a:p>
      </dsp:txBody>
      <dsp:txXfrm>
        <a:off x="3874163" y="1606679"/>
        <a:ext cx="2404915" cy="1166176"/>
      </dsp:txXfrm>
    </dsp:sp>
    <dsp:sp modelId="{D1BB19DE-37E7-4074-8848-BD9730601ECD}">
      <dsp:nvSpPr>
        <dsp:cNvPr id="0" name=""/>
        <dsp:cNvSpPr/>
      </dsp:nvSpPr>
      <dsp:spPr>
        <a:xfrm rot="122105">
          <a:off x="6315085" y="2186177"/>
          <a:ext cx="868234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868234" y="190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727497" y="2183478"/>
        <a:ext cx="43411" cy="43411"/>
      </dsp:txXfrm>
    </dsp:sp>
    <dsp:sp modelId="{4619CF5D-212F-4E7D-8BF1-07E98526CFC5}">
      <dsp:nvSpPr>
        <dsp:cNvPr id="0" name=""/>
        <dsp:cNvSpPr/>
      </dsp:nvSpPr>
      <dsp:spPr>
        <a:xfrm>
          <a:off x="7183046" y="1601230"/>
          <a:ext cx="2477477" cy="1238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smtClean="0"/>
            <a:t>Πυροτέχνημα</a:t>
          </a:r>
          <a:endParaRPr lang="el-GR" sz="2400" b="1" kern="1200" dirty="0"/>
        </a:p>
      </dsp:txBody>
      <dsp:txXfrm>
        <a:off x="7219327" y="1637511"/>
        <a:ext cx="2404915" cy="1166176"/>
      </dsp:txXfrm>
    </dsp:sp>
    <dsp:sp modelId="{D3016015-C589-4307-8684-3CD69A98DFC6}">
      <dsp:nvSpPr>
        <dsp:cNvPr id="0" name=""/>
        <dsp:cNvSpPr/>
      </dsp:nvSpPr>
      <dsp:spPr>
        <a:xfrm rot="2142401">
          <a:off x="2608878" y="3270006"/>
          <a:ext cx="1220409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1220409" y="190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188572" y="3258502"/>
        <a:ext cx="61020" cy="61020"/>
      </dsp:txXfrm>
    </dsp:sp>
    <dsp:sp modelId="{418267EC-4E87-4E0B-93F5-C0C91F36F4F5}">
      <dsp:nvSpPr>
        <dsp:cNvPr id="0" name=""/>
        <dsp:cNvSpPr/>
      </dsp:nvSpPr>
      <dsp:spPr>
        <a:xfrm>
          <a:off x="3714578" y="3025780"/>
          <a:ext cx="2477477" cy="12387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ΑΡΓΕΣ</a:t>
          </a:r>
          <a:endParaRPr lang="el-GR" sz="2000" b="1" kern="1200" dirty="0"/>
        </a:p>
      </dsp:txBody>
      <dsp:txXfrm>
        <a:off x="3750859" y="3062061"/>
        <a:ext cx="2404915" cy="1166176"/>
      </dsp:txXfrm>
    </dsp:sp>
    <dsp:sp modelId="{E43954BA-8DFB-4AD1-9108-0690BF210FD9}">
      <dsp:nvSpPr>
        <dsp:cNvPr id="0" name=""/>
        <dsp:cNvSpPr/>
      </dsp:nvSpPr>
      <dsp:spPr>
        <a:xfrm>
          <a:off x="6192055" y="3626143"/>
          <a:ext cx="990990" cy="38012"/>
        </a:xfrm>
        <a:custGeom>
          <a:avLst/>
          <a:gdLst/>
          <a:ahLst/>
          <a:cxnLst/>
          <a:rect l="0" t="0" r="0" b="0"/>
          <a:pathLst>
            <a:path>
              <a:moveTo>
                <a:pt x="0" y="19006"/>
              </a:moveTo>
              <a:lnTo>
                <a:pt x="990990" y="190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662776" y="3620374"/>
        <a:ext cx="49549" cy="49549"/>
      </dsp:txXfrm>
    </dsp:sp>
    <dsp:sp modelId="{ECF7DF5F-217E-474D-A3C7-01EAA86BA695}">
      <dsp:nvSpPr>
        <dsp:cNvPr id="0" name=""/>
        <dsp:cNvSpPr/>
      </dsp:nvSpPr>
      <dsp:spPr>
        <a:xfrm>
          <a:off x="7183046" y="3025780"/>
          <a:ext cx="2477477" cy="1238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O</a:t>
          </a:r>
          <a:r>
            <a:rPr lang="el-GR" sz="2400" b="1" kern="1200" smtClean="0"/>
            <a:t>ξείδωση του</a:t>
          </a:r>
          <a:r>
            <a:rPr lang="en-US" sz="2400" b="1" kern="1200" smtClean="0"/>
            <a:t> Fe</a:t>
          </a:r>
          <a:endParaRPr lang="el-GR" sz="2400" b="1" kern="1200" dirty="0"/>
        </a:p>
      </dsp:txBody>
      <dsp:txXfrm>
        <a:off x="7219327" y="3062061"/>
        <a:ext cx="2404915" cy="1166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D2EF0-458D-4BC5-AF97-5168CE83FD3F}">
      <dsp:nvSpPr>
        <dsp:cNvPr id="0" name=""/>
        <dsp:cNvSpPr/>
      </dsp:nvSpPr>
      <dsp:spPr>
        <a:xfrm>
          <a:off x="1026405" y="3098882"/>
          <a:ext cx="1920293" cy="1323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ΑΝΑΛΟΓΑ ΜΕ ΤΟ ΑΝ ΜΕΤΑΒΑΛΛΕΤΑΙ Ή ΟΧΙ Ο ΑΡΙΘΜΟΣ ΟΞΕΙΔΩΣΗΣ ΤΩΝ ΣΤΟΙΧΕΙΩΝ</a:t>
          </a:r>
          <a:endParaRPr lang="el-GR" sz="1600" b="1" kern="1200" dirty="0"/>
        </a:p>
      </dsp:txBody>
      <dsp:txXfrm>
        <a:off x="1065167" y="3137644"/>
        <a:ext cx="1842769" cy="1245904"/>
      </dsp:txXfrm>
    </dsp:sp>
    <dsp:sp modelId="{4ABD3223-9DF1-46EC-8F02-DF4D47617ECD}">
      <dsp:nvSpPr>
        <dsp:cNvPr id="0" name=""/>
        <dsp:cNvSpPr/>
      </dsp:nvSpPr>
      <dsp:spPr>
        <a:xfrm rot="17902874">
          <a:off x="2464634" y="2938924"/>
          <a:ext cx="183761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37614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3337501" y="2906286"/>
        <a:ext cx="91880" cy="91880"/>
      </dsp:txXfrm>
    </dsp:sp>
    <dsp:sp modelId="{E6F46538-E927-42DD-88ED-C81D4DF5CB70}">
      <dsp:nvSpPr>
        <dsp:cNvPr id="0" name=""/>
        <dsp:cNvSpPr/>
      </dsp:nvSpPr>
      <dsp:spPr>
        <a:xfrm>
          <a:off x="3820183" y="1435934"/>
          <a:ext cx="1920293" cy="1415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ΟΞΕΙΔΟΑΝΑΓΩΓΙΚΕΣ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(μεταβάλλεται ο Α.Ο ορισμένων από τα στοιχεία που συμμετέχουν στην </a:t>
          </a:r>
          <a:r>
            <a:rPr lang="el-GR" sz="1600" b="0" kern="1200" dirty="0" smtClean="0"/>
            <a:t>αντίδραση)</a:t>
          </a:r>
          <a:endParaRPr lang="el-GR" sz="1600" b="0" kern="1200" dirty="0"/>
        </a:p>
      </dsp:txBody>
      <dsp:txXfrm>
        <a:off x="3861652" y="1477403"/>
        <a:ext cx="1837355" cy="1332904"/>
      </dsp:txXfrm>
    </dsp:sp>
    <dsp:sp modelId="{28A19408-88D0-4B25-91EC-97E0280B7A2D}">
      <dsp:nvSpPr>
        <dsp:cNvPr id="0" name=""/>
        <dsp:cNvSpPr/>
      </dsp:nvSpPr>
      <dsp:spPr>
        <a:xfrm rot="17635441">
          <a:off x="5201904" y="1302426"/>
          <a:ext cx="18119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11926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6062570" y="1270431"/>
        <a:ext cx="90596" cy="90596"/>
      </dsp:txXfrm>
    </dsp:sp>
    <dsp:sp modelId="{2BB1FEC3-1C06-4B42-BA91-DD06CC507BFB}">
      <dsp:nvSpPr>
        <dsp:cNvPr id="0" name=""/>
        <dsp:cNvSpPr/>
      </dsp:nvSpPr>
      <dsp:spPr>
        <a:xfrm>
          <a:off x="6475259" y="7529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ΣΥΝΘΕΣΗΣ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000" kern="1200"/>
        </a:p>
      </dsp:txBody>
      <dsp:txXfrm>
        <a:off x="6503381" y="35651"/>
        <a:ext cx="1864049" cy="903902"/>
      </dsp:txXfrm>
    </dsp:sp>
    <dsp:sp modelId="{6F96B6FD-267D-4A70-BCF6-4427DB364883}">
      <dsp:nvSpPr>
        <dsp:cNvPr id="0" name=""/>
        <dsp:cNvSpPr/>
      </dsp:nvSpPr>
      <dsp:spPr>
        <a:xfrm rot="19384818">
          <a:off x="5648330" y="1854511"/>
          <a:ext cx="9190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19076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084891" y="1844836"/>
        <a:ext cx="45953" cy="45953"/>
      </dsp:txXfrm>
    </dsp:sp>
    <dsp:sp modelId="{DB142E7C-B17A-434E-B82F-8C6A63C081B0}">
      <dsp:nvSpPr>
        <dsp:cNvPr id="0" name=""/>
        <dsp:cNvSpPr/>
      </dsp:nvSpPr>
      <dsp:spPr>
        <a:xfrm>
          <a:off x="6475259" y="1111698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ΑΠΟΣΥΝΘΕΣΗΣ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ΔΙΑΣΠΑΣΗΣ</a:t>
          </a:r>
          <a:endParaRPr lang="el-GR" sz="2000" b="1" kern="1200" dirty="0"/>
        </a:p>
      </dsp:txBody>
      <dsp:txXfrm>
        <a:off x="6503381" y="1139820"/>
        <a:ext cx="1864049" cy="903902"/>
      </dsp:txXfrm>
    </dsp:sp>
    <dsp:sp modelId="{CEF93561-3B96-4C70-B73B-84DCF41FC1E4}">
      <dsp:nvSpPr>
        <dsp:cNvPr id="0" name=""/>
        <dsp:cNvSpPr/>
      </dsp:nvSpPr>
      <dsp:spPr>
        <a:xfrm rot="2215182">
          <a:off x="5648330" y="2406595"/>
          <a:ext cx="9190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19076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084891" y="2396921"/>
        <a:ext cx="45953" cy="45953"/>
      </dsp:txXfrm>
    </dsp:sp>
    <dsp:sp modelId="{057426F8-F4EE-4C08-92A2-942AA12F08D8}">
      <dsp:nvSpPr>
        <dsp:cNvPr id="0" name=""/>
        <dsp:cNvSpPr/>
      </dsp:nvSpPr>
      <dsp:spPr>
        <a:xfrm>
          <a:off x="6475259" y="2215867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ΑΠΛΗΣ ΑΝΤΙΚΑΤΑΣΤΑΣΗΣ</a:t>
          </a:r>
          <a:endParaRPr lang="el-GR" sz="2000" b="1" kern="1200" dirty="0"/>
        </a:p>
      </dsp:txBody>
      <dsp:txXfrm>
        <a:off x="6503381" y="2243989"/>
        <a:ext cx="1864049" cy="903902"/>
      </dsp:txXfrm>
    </dsp:sp>
    <dsp:sp modelId="{A0E1B705-E7B5-47F5-9C64-EB2226D4D8DB}">
      <dsp:nvSpPr>
        <dsp:cNvPr id="0" name=""/>
        <dsp:cNvSpPr/>
      </dsp:nvSpPr>
      <dsp:spPr>
        <a:xfrm rot="3964559">
          <a:off x="5201904" y="2958680"/>
          <a:ext cx="181192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11926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6062570" y="2926684"/>
        <a:ext cx="90596" cy="90596"/>
      </dsp:txXfrm>
    </dsp:sp>
    <dsp:sp modelId="{815D8FA3-DB77-4089-924A-825692ED1206}">
      <dsp:nvSpPr>
        <dsp:cNvPr id="0" name=""/>
        <dsp:cNvSpPr/>
      </dsp:nvSpPr>
      <dsp:spPr>
        <a:xfrm>
          <a:off x="6475259" y="3320036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ΠΟΛΥΠΛΟΚΕΣ</a:t>
          </a:r>
          <a:endParaRPr lang="el-GR" sz="2000" b="1" kern="1200" dirty="0"/>
        </a:p>
      </dsp:txBody>
      <dsp:txXfrm>
        <a:off x="6503381" y="3348158"/>
        <a:ext cx="1864049" cy="903902"/>
      </dsp:txXfrm>
    </dsp:sp>
    <dsp:sp modelId="{9F1E071F-2884-4CD0-B9B2-029011506E38}">
      <dsp:nvSpPr>
        <dsp:cNvPr id="0" name=""/>
        <dsp:cNvSpPr/>
      </dsp:nvSpPr>
      <dsp:spPr>
        <a:xfrm rot="3818665">
          <a:off x="2420534" y="4595177"/>
          <a:ext cx="189247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892477" y="13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00" kern="1200"/>
        </a:p>
      </dsp:txBody>
      <dsp:txXfrm>
        <a:off x="3319461" y="4561168"/>
        <a:ext cx="94623" cy="94623"/>
      </dsp:txXfrm>
    </dsp:sp>
    <dsp:sp modelId="{72596F9B-65D7-48D3-9225-5BC929C8F270}">
      <dsp:nvSpPr>
        <dsp:cNvPr id="0" name=""/>
        <dsp:cNvSpPr/>
      </dsp:nvSpPr>
      <dsp:spPr>
        <a:xfrm>
          <a:off x="3786847" y="4769589"/>
          <a:ext cx="1920293" cy="1373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ΜΕΤΑΘΕΤΙΚΕΣ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(ο Α.Ο όλων των στοιχείων παραμένει σταθερός)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3827077" y="4809819"/>
        <a:ext cx="1839833" cy="1293087"/>
      </dsp:txXfrm>
    </dsp:sp>
    <dsp:sp modelId="{01A2B7D4-C048-401D-8902-F95B195C77CF}">
      <dsp:nvSpPr>
        <dsp:cNvPr id="0" name=""/>
        <dsp:cNvSpPr/>
      </dsp:nvSpPr>
      <dsp:spPr>
        <a:xfrm rot="19430171">
          <a:off x="5617013" y="5167018"/>
          <a:ext cx="935584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5584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061416" y="5156931"/>
        <a:ext cx="46779" cy="46779"/>
      </dsp:txXfrm>
    </dsp:sp>
    <dsp:sp modelId="{F6D32429-63C2-44FB-BD83-313BD311A3F5}">
      <dsp:nvSpPr>
        <dsp:cNvPr id="0" name=""/>
        <dsp:cNvSpPr/>
      </dsp:nvSpPr>
      <dsp:spPr>
        <a:xfrm>
          <a:off x="6462469" y="4424205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ΕΞΟΥΔΕΤΕΡΩΣΗΣ</a:t>
          </a:r>
          <a:endParaRPr lang="el-GR" sz="2000" b="1" kern="1200"/>
        </a:p>
      </dsp:txBody>
      <dsp:txXfrm>
        <a:off x="6490591" y="4452327"/>
        <a:ext cx="1864049" cy="903902"/>
      </dsp:txXfrm>
    </dsp:sp>
    <dsp:sp modelId="{73516770-B97D-4556-814C-72B91EFB3A4F}">
      <dsp:nvSpPr>
        <dsp:cNvPr id="0" name=""/>
        <dsp:cNvSpPr/>
      </dsp:nvSpPr>
      <dsp:spPr>
        <a:xfrm rot="2142401">
          <a:off x="5618230" y="5719102"/>
          <a:ext cx="9459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45939" y="133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6067551" y="5708756"/>
        <a:ext cx="47296" cy="47296"/>
      </dsp:txXfrm>
    </dsp:sp>
    <dsp:sp modelId="{41B63CC5-FFAA-4A43-A035-C5FC63F9CF6E}">
      <dsp:nvSpPr>
        <dsp:cNvPr id="0" name=""/>
        <dsp:cNvSpPr/>
      </dsp:nvSpPr>
      <dsp:spPr>
        <a:xfrm>
          <a:off x="6475259" y="5528374"/>
          <a:ext cx="1920293" cy="9601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smtClean="0"/>
            <a:t>ΔΙΠΛΗΣ ΑΝΤΙΚΑΤΑΣΤΑΣΗΣ</a:t>
          </a:r>
          <a:endParaRPr lang="el-GR" sz="2000" b="1" kern="1200"/>
        </a:p>
      </dsp:txBody>
      <dsp:txXfrm>
        <a:off x="6503381" y="5556496"/>
        <a:ext cx="1864049" cy="903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A34A-1FD1-3844-9E93-22FC12E3DD2C}">
      <dsp:nvSpPr>
        <dsp:cNvPr id="0" name=""/>
        <dsp:cNvSpPr/>
      </dsp:nvSpPr>
      <dsp:spPr>
        <a:xfrm>
          <a:off x="2423414" y="3401037"/>
          <a:ext cx="2384078" cy="2384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B88F6-A7AC-674F-809B-6838A006C65C}">
      <dsp:nvSpPr>
        <dsp:cNvPr id="0" name=""/>
        <dsp:cNvSpPr/>
      </dsp:nvSpPr>
      <dsp:spPr>
        <a:xfrm>
          <a:off x="3944085" y="1645082"/>
          <a:ext cx="708053" cy="70759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802E4D-9493-8F4A-99EE-1938034AF349}">
      <dsp:nvSpPr>
        <dsp:cNvPr id="0" name=""/>
        <dsp:cNvSpPr/>
      </dsp:nvSpPr>
      <dsp:spPr>
        <a:xfrm>
          <a:off x="2515033" y="3492541"/>
          <a:ext cx="2201836" cy="22014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A507C-3D57-0645-B59F-EE2040535D3D}">
      <dsp:nvSpPr>
        <dsp:cNvPr id="0" name=""/>
        <dsp:cNvSpPr/>
      </dsp:nvSpPr>
      <dsp:spPr>
        <a:xfrm>
          <a:off x="4980771" y="3851516"/>
          <a:ext cx="1247806" cy="1247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8472E-DFD3-8544-8DC7-674433DAF956}">
      <dsp:nvSpPr>
        <dsp:cNvPr id="0" name=""/>
        <dsp:cNvSpPr/>
      </dsp:nvSpPr>
      <dsp:spPr>
        <a:xfrm>
          <a:off x="5054464" y="3925215"/>
          <a:ext cx="1100420" cy="110052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D49B4-8919-BF40-8F4A-8FD370D39385}">
      <dsp:nvSpPr>
        <dsp:cNvPr id="0" name=""/>
        <dsp:cNvSpPr/>
      </dsp:nvSpPr>
      <dsp:spPr>
        <a:xfrm>
          <a:off x="4492802" y="2090592"/>
          <a:ext cx="1599343" cy="1599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A7A9A-6238-0F4D-852D-E26BF6772A95}">
      <dsp:nvSpPr>
        <dsp:cNvPr id="0" name=""/>
        <dsp:cNvSpPr/>
      </dsp:nvSpPr>
      <dsp:spPr>
        <a:xfrm>
          <a:off x="5830236" y="1697665"/>
          <a:ext cx="523819" cy="52417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4FE92-3B3C-5643-928C-6897C3F7641C}">
      <dsp:nvSpPr>
        <dsp:cNvPr id="0" name=""/>
        <dsp:cNvSpPr/>
      </dsp:nvSpPr>
      <dsp:spPr>
        <a:xfrm>
          <a:off x="6355051" y="5104409"/>
          <a:ext cx="393362" cy="392926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EECF2-A5D1-9340-97DA-1828D6659076}">
      <dsp:nvSpPr>
        <dsp:cNvPr id="0" name=""/>
        <dsp:cNvSpPr/>
      </dsp:nvSpPr>
      <dsp:spPr>
        <a:xfrm>
          <a:off x="4577449" y="2175057"/>
          <a:ext cx="1431044" cy="14309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712FC-8420-3243-86E6-B53FE4140D86}">
      <dsp:nvSpPr>
        <dsp:cNvPr id="0" name=""/>
        <dsp:cNvSpPr/>
      </dsp:nvSpPr>
      <dsp:spPr>
        <a:xfrm>
          <a:off x="65228" y="2175057"/>
          <a:ext cx="3538274" cy="114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" numCol="1" spcCol="1270" anchor="b" anchorCtr="0">
          <a:noAutofit/>
          <a:sp3d extrusionH="28000" prstMaterial="matte"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Al</a:t>
          </a:r>
          <a:endParaRPr lang="en-US" sz="4100" kern="1200" dirty="0"/>
        </a:p>
      </dsp:txBody>
      <dsp:txXfrm>
        <a:off x="65228" y="2175057"/>
        <a:ext cx="3538274" cy="1148968"/>
      </dsp:txXfrm>
    </dsp:sp>
    <dsp:sp modelId="{A093BC35-7C6C-3F47-86D8-A143C1314609}">
      <dsp:nvSpPr>
        <dsp:cNvPr id="0" name=""/>
        <dsp:cNvSpPr/>
      </dsp:nvSpPr>
      <dsp:spPr>
        <a:xfrm>
          <a:off x="6651011" y="4145837"/>
          <a:ext cx="1057908" cy="687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Mg</a:t>
          </a:r>
          <a:endParaRPr lang="en-US" sz="4100" kern="1200" dirty="0"/>
        </a:p>
      </dsp:txBody>
      <dsp:txXfrm>
        <a:off x="6651011" y="4145837"/>
        <a:ext cx="1057908" cy="687938"/>
      </dsp:txXfrm>
    </dsp:sp>
    <dsp:sp modelId="{9D215D8C-03C3-2C4B-84E4-F8377FD0933A}">
      <dsp:nvSpPr>
        <dsp:cNvPr id="0" name=""/>
        <dsp:cNvSpPr/>
      </dsp:nvSpPr>
      <dsp:spPr>
        <a:xfrm>
          <a:off x="6355051" y="2175057"/>
          <a:ext cx="3538274" cy="143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  <a:sp3d extrusionH="28000" prstMaterial="matte"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Cu</a:t>
          </a:r>
          <a:endParaRPr lang="en-US" sz="4100" kern="1200" dirty="0"/>
        </a:p>
      </dsp:txBody>
      <dsp:txXfrm>
        <a:off x="6355051" y="2175057"/>
        <a:ext cx="3538274" cy="143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B98C5EF-F78C-44CF-AB35-75D24D70D412}" type="datetimeFigureOut">
              <a:rPr lang="el-GR" smtClean="0"/>
              <a:t>21/Φεβ/2017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D03C63F-F2DE-4DB1-B9BA-0C656BA13F2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35282" y="359082"/>
            <a:ext cx="6621928" cy="13984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solidFill>
                  <a:srgbClr val="0C5A8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</a:t>
            </a:r>
            <a:endParaRPr lang="el-GR" dirty="0">
              <a:solidFill>
                <a:srgbClr val="0C5A8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body" idx="1"/>
          </p:nvPr>
        </p:nvSpPr>
        <p:spPr>
          <a:xfrm>
            <a:off x="3661583" y="4401449"/>
            <a:ext cx="6621928" cy="1756094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ΛΟΥΚΕΡΗ </a:t>
            </a:r>
            <a:r>
              <a:rPr lang="en-US" sz="2400" dirty="0" smtClean="0"/>
              <a:t> </a:t>
            </a:r>
            <a:r>
              <a:rPr lang="el-GR" sz="2400" dirty="0" smtClean="0"/>
              <a:t>ΜΑΡΙΑ – ΕΥΤΥΧΙΑ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ΧΗΜΙΚΟΣ</a:t>
            </a:r>
            <a:endParaRPr lang="en-US" sz="2400" dirty="0" smtClean="0"/>
          </a:p>
          <a:p>
            <a:r>
              <a:rPr lang="el-GR" sz="2400" dirty="0" smtClean="0"/>
              <a:t>  </a:t>
            </a:r>
          </a:p>
          <a:p>
            <a:r>
              <a:rPr lang="el-GR" sz="2400" dirty="0" smtClean="0"/>
              <a:t> 2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ΓΕΛ ΑΧΑΡΝΩΝ</a:t>
            </a:r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6" y="1260710"/>
            <a:ext cx="1168400" cy="11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34" y="1254360"/>
            <a:ext cx="11430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2" y="1260711"/>
            <a:ext cx="1168400" cy="11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7" y="1254361"/>
            <a:ext cx="11557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98" y="1273039"/>
            <a:ext cx="1168400" cy="11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66" y="1279018"/>
            <a:ext cx="11557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6" y="2413285"/>
            <a:ext cx="11684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84" y="2413286"/>
            <a:ext cx="11557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21" y="2413285"/>
            <a:ext cx="11684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1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09" y="2425614"/>
            <a:ext cx="11684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Picture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27" y="2444293"/>
            <a:ext cx="1168400" cy="1155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Picture 1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15" y="2437943"/>
            <a:ext cx="1168400" cy="116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49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42912" y="419185"/>
            <a:ext cx="8677836" cy="67655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3</a:t>
            </a:r>
            <a:r>
              <a:rPr lang="en-US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el-GR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ΑΝΤΙΔΡΑΣΕΙΣ ΔΙΑΣΠΑΣΗΣ</a:t>
            </a:r>
            <a:endParaRPr lang="el-GR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04565" y="1294545"/>
            <a:ext cx="8677836" cy="48316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l-GR" b="1" dirty="0" smtClean="0"/>
              <a:t>                                     </a:t>
            </a:r>
            <a:r>
              <a:rPr lang="el-GR" sz="2800" b="1" dirty="0" smtClean="0"/>
              <a:t>  </a:t>
            </a:r>
            <a:r>
              <a:rPr lang="en-US" sz="2800" b="1" dirty="0" smtClean="0"/>
              <a:t>KClO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(s</a:t>
            </a:r>
            <a:r>
              <a:rPr lang="en-US" sz="2800" b="1" dirty="0"/>
              <a:t>)</a:t>
            </a:r>
            <a:r>
              <a:rPr lang="en-US" sz="2800" b="1" baseline="-25000" dirty="0"/>
              <a:t>)</a:t>
            </a:r>
            <a:r>
              <a:rPr lang="en-US" sz="2800" b="1" dirty="0"/>
              <a:t>  →  </a:t>
            </a:r>
            <a:r>
              <a:rPr lang="en-US" sz="2800" b="1" dirty="0" err="1"/>
              <a:t>KCl</a:t>
            </a:r>
            <a:r>
              <a:rPr lang="en-US" sz="2800" b="1" dirty="0"/>
              <a:t> + 3/2 O</a:t>
            </a:r>
            <a:r>
              <a:rPr lang="en-US" sz="2800" b="1" baseline="-25000" dirty="0"/>
              <a:t>2</a:t>
            </a:r>
            <a:r>
              <a:rPr lang="en-US" sz="2800" b="1" dirty="0"/>
              <a:t>(g)</a:t>
            </a:r>
            <a:endParaRPr lang="el-GR" sz="2800" dirty="0"/>
          </a:p>
          <a:p>
            <a:pPr marL="0" indent="0" fontAlgn="base">
              <a:buNone/>
            </a:pPr>
            <a:r>
              <a:rPr lang="en-US" b="1" i="1" dirty="0"/>
              <a:t>      </a:t>
            </a:r>
            <a:r>
              <a:rPr lang="el-GR" b="1" i="1" u="sng" dirty="0" smtClean="0"/>
              <a:t>Όργανα </a:t>
            </a:r>
            <a:r>
              <a:rPr lang="el-GR" b="1" i="1" u="sng" dirty="0"/>
              <a:t>– Συσκευές</a:t>
            </a:r>
            <a:r>
              <a:rPr lang="el-GR" b="1" i="1" dirty="0"/>
              <a:t>                              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pPr fontAlgn="base"/>
            <a:r>
              <a:rPr lang="el-GR" dirty="0" smtClean="0"/>
              <a:t> Δοκιμαστικός </a:t>
            </a:r>
            <a:r>
              <a:rPr lang="el-GR" dirty="0"/>
              <a:t>Σωλήνας μεγάλος             </a:t>
            </a:r>
            <a:r>
              <a:rPr lang="en-US" dirty="0" err="1"/>
              <a:t>KClO</a:t>
            </a:r>
            <a:r>
              <a:rPr lang="el-GR" baseline="-25000" dirty="0"/>
              <a:t>3</a:t>
            </a:r>
            <a:r>
              <a:rPr lang="el-GR" b="1" baseline="-25000" dirty="0"/>
              <a:t> </a:t>
            </a:r>
            <a:r>
              <a:rPr lang="el-GR" dirty="0"/>
              <a:t>στερεό</a:t>
            </a:r>
          </a:p>
          <a:p>
            <a:pPr fontAlgn="base"/>
            <a:r>
              <a:rPr lang="el-GR" dirty="0"/>
              <a:t> </a:t>
            </a:r>
            <a:r>
              <a:rPr lang="el-GR" dirty="0" smtClean="0"/>
              <a:t>Μεταλλικό </a:t>
            </a:r>
            <a:r>
              <a:rPr lang="el-GR" dirty="0"/>
              <a:t>στήριγμα</a:t>
            </a:r>
          </a:p>
          <a:p>
            <a:pPr fontAlgn="base"/>
            <a:r>
              <a:rPr lang="el-GR" dirty="0"/>
              <a:t> </a:t>
            </a:r>
            <a:r>
              <a:rPr lang="el-GR" dirty="0" smtClean="0"/>
              <a:t>Λύχνος </a:t>
            </a:r>
            <a:endParaRPr lang="el-GR" dirty="0"/>
          </a:p>
          <a:p>
            <a:pPr fontAlgn="base"/>
            <a:r>
              <a:rPr lang="el-GR" dirty="0"/>
              <a:t> </a:t>
            </a:r>
            <a:r>
              <a:rPr lang="el-GR" dirty="0" smtClean="0"/>
              <a:t>Παρασχίδα</a:t>
            </a:r>
          </a:p>
          <a:p>
            <a:pPr marL="0" indent="0" fontAlgn="base">
              <a:buNone/>
            </a:pPr>
            <a:endParaRPr lang="el-GR" dirty="0"/>
          </a:p>
          <a:p>
            <a:pPr marL="0" indent="0" fontAlgn="base">
              <a:buNone/>
            </a:pPr>
            <a:r>
              <a:rPr lang="el-GR" i="1" dirty="0" smtClean="0">
                <a:solidFill>
                  <a:schemeClr val="accent5">
                    <a:lumMod val="75000"/>
                  </a:schemeClr>
                </a:solidFill>
              </a:rPr>
              <a:t>Επιβεβαίωση </a:t>
            </a:r>
            <a:r>
              <a:rPr lang="el-GR" i="1" dirty="0">
                <a:solidFill>
                  <a:schemeClr val="accent5">
                    <a:lumMod val="75000"/>
                  </a:schemeClr>
                </a:solidFill>
              </a:rPr>
              <a:t>έ</a:t>
            </a:r>
            <a:r>
              <a:rPr lang="el-GR" i="1" dirty="0" smtClean="0">
                <a:solidFill>
                  <a:schemeClr val="accent5">
                    <a:lumMod val="75000"/>
                  </a:schemeClr>
                </a:solidFill>
              </a:rPr>
              <a:t>κλυσης  αερίου οξυγόνου με άναμμα μισοσβησμένης παρασχίδας.</a:t>
            </a:r>
            <a:endParaRPr lang="el-G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6" name="Picture Placeholder 5" descr="maxresdefault (1)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r="3666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5154241" y="1356189"/>
            <a:ext cx="4278760" cy="51781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2528" y="308225"/>
            <a:ext cx="9464599" cy="74829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l-GR" sz="36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4</a:t>
            </a:r>
            <a:r>
              <a:rPr lang="en-US" sz="36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l-GR" sz="36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ΑΝΤΙΔΡΑΣΗ ΜΕΤΑΛΛΟΥ ΚΑΙ ΟΞΕΟΣ</a:t>
            </a:r>
            <a:endParaRPr lang="el-GR" sz="36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99501" y="1209962"/>
            <a:ext cx="6430941" cy="553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 </a:t>
            </a:r>
            <a:r>
              <a:rPr lang="en-US" sz="2000" b="1" i="1" dirty="0" smtClean="0"/>
              <a:t>  </a:t>
            </a:r>
            <a:r>
              <a:rPr lang="el-GR" sz="2000" b="1" i="1" u="sng" dirty="0" smtClean="0"/>
              <a:t> Όργανα </a:t>
            </a:r>
            <a:r>
              <a:rPr lang="el-GR" sz="2000" b="1" i="1" u="sng" dirty="0"/>
              <a:t>– Συσκευές</a:t>
            </a:r>
            <a:r>
              <a:rPr lang="el-GR" sz="2000" b="1" i="1" dirty="0"/>
              <a:t>                   </a:t>
            </a:r>
            <a:r>
              <a:rPr lang="el-GR" sz="2000" b="1" i="1" dirty="0" smtClean="0"/>
              <a:t>             </a:t>
            </a:r>
            <a:r>
              <a:rPr lang="el-GR" sz="2000" b="1" i="1" u="sng" dirty="0" smtClean="0"/>
              <a:t>Αντιδραστήρια</a:t>
            </a:r>
            <a:endParaRPr lang="en-US" sz="2000" dirty="0"/>
          </a:p>
          <a:p>
            <a:pPr>
              <a:buFont typeface="Wingdings" charset="2"/>
              <a:buChar char="§"/>
            </a:pPr>
            <a:r>
              <a:rPr lang="el-GR" sz="2000" dirty="0" smtClean="0"/>
              <a:t>Δοκιμαστικοί </a:t>
            </a:r>
            <a:r>
              <a:rPr lang="el-GR" sz="2000" dirty="0"/>
              <a:t>σωλήνες (3)                          Α</a:t>
            </a:r>
            <a:r>
              <a:rPr lang="en-US" sz="2000" dirty="0"/>
              <a:t>l</a:t>
            </a:r>
            <a:r>
              <a:rPr lang="el-GR" sz="2000" dirty="0"/>
              <a:t> </a:t>
            </a:r>
            <a:r>
              <a:rPr lang="el-GR" sz="2000" dirty="0" smtClean="0"/>
              <a:t>στερεό</a:t>
            </a:r>
            <a:endParaRPr lang="en-US" sz="2000" dirty="0" smtClean="0"/>
          </a:p>
          <a:p>
            <a:r>
              <a:rPr lang="el-GR" sz="2000" dirty="0" smtClean="0"/>
              <a:t>Στατώ                                                             </a:t>
            </a:r>
            <a:r>
              <a:rPr lang="en-US" sz="2000" dirty="0" smtClean="0"/>
              <a:t>Mg</a:t>
            </a:r>
            <a:r>
              <a:rPr lang="el-GR" sz="2000" dirty="0" smtClean="0"/>
              <a:t>  στερεό</a:t>
            </a:r>
          </a:p>
          <a:p>
            <a:pPr marL="0" indent="0">
              <a:buNone/>
            </a:pPr>
            <a:r>
              <a:rPr lang="el-GR" sz="2000" dirty="0" smtClean="0"/>
              <a:t>                                                                       </a:t>
            </a:r>
            <a:r>
              <a:rPr lang="en-US" sz="2000" dirty="0" smtClean="0"/>
              <a:t>   </a:t>
            </a:r>
            <a:r>
              <a:rPr lang="el-GR" sz="2000" dirty="0" smtClean="0"/>
              <a:t>  </a:t>
            </a:r>
            <a:r>
              <a:rPr lang="en-US" sz="2000" dirty="0" smtClean="0"/>
              <a:t>Cu</a:t>
            </a:r>
            <a:r>
              <a:rPr lang="el-GR" sz="2000" dirty="0" smtClean="0"/>
              <a:t> έλασμα   </a:t>
            </a:r>
          </a:p>
          <a:p>
            <a:pPr marL="0" indent="0">
              <a:buNone/>
            </a:pPr>
            <a:r>
              <a:rPr lang="el-GR" sz="2000" dirty="0" smtClean="0"/>
              <a:t>                                                                         </a:t>
            </a:r>
            <a:r>
              <a:rPr lang="en-US" sz="2000" dirty="0" smtClean="0"/>
              <a:t>  </a:t>
            </a:r>
            <a:r>
              <a:rPr lang="el-GR" sz="2000" dirty="0" smtClean="0"/>
              <a:t> Διάλυμα </a:t>
            </a:r>
            <a:r>
              <a:rPr lang="en-US" sz="2000" dirty="0" err="1"/>
              <a:t>HCl</a:t>
            </a:r>
            <a:r>
              <a:rPr lang="el-GR" sz="2000" dirty="0"/>
              <a:t> 2</a:t>
            </a:r>
            <a:r>
              <a:rPr lang="en-US" sz="2000" dirty="0" smtClean="0"/>
              <a:t>M</a:t>
            </a:r>
            <a:endParaRPr lang="el-GR" sz="2000" dirty="0" smtClean="0"/>
          </a:p>
          <a:p>
            <a:pPr marL="0" indent="0">
              <a:buNone/>
            </a:pP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l-GR" i="1" dirty="0" smtClean="0">
                <a:solidFill>
                  <a:schemeClr val="accent5">
                    <a:lumMod val="75000"/>
                  </a:schemeClr>
                </a:solidFill>
              </a:rPr>
              <a:t>Χρησιμοποιώντας ίσες ποσότητες αντιδραστηρίων καταλήγουμε στη σχέση δραστικότητας μεταξύ των 3 χρησιμοποιούμενων μετάλλων.</a:t>
            </a:r>
            <a:endParaRPr lang="el-G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59971"/>
              </p:ext>
            </p:extLst>
          </p:nvPr>
        </p:nvGraphicFramePr>
        <p:xfrm>
          <a:off x="-1672334" y="-314371"/>
          <a:ext cx="9958555" cy="743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2173" y="364669"/>
            <a:ext cx="8677836" cy="598719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l-GR" sz="32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</a:t>
            </a:r>
            <a:r>
              <a:rPr lang="en-US" sz="32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l-GR" sz="32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5</a:t>
            </a:r>
            <a:r>
              <a:rPr lang="en-US" sz="32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el-GR" sz="32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ΑΝΤΙΔΡΑΣΗ ΜΕΤΑΛΛΟΥ ΚΑΙ ΑΛΑΤΟΣ</a:t>
            </a:r>
            <a:endParaRPr lang="el-GR" sz="32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599" y="1182035"/>
            <a:ext cx="8677836" cy="494413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l-GR" b="1" dirty="0" smtClean="0"/>
              <a:t>   </a:t>
            </a:r>
            <a:r>
              <a:rPr lang="el-GR" sz="2800" b="1" dirty="0" smtClean="0"/>
              <a:t> </a:t>
            </a:r>
            <a:r>
              <a:rPr lang="en-US" sz="2800" b="1" dirty="0" smtClean="0"/>
              <a:t>Cu</a:t>
            </a:r>
            <a:r>
              <a:rPr lang="en-US" sz="2800" b="1" baseline="-25000" dirty="0" smtClean="0"/>
              <a:t>(s</a:t>
            </a:r>
            <a:r>
              <a:rPr lang="en-US" sz="2800" b="1" baseline="-25000" dirty="0"/>
              <a:t>)</a:t>
            </a:r>
            <a:r>
              <a:rPr lang="en-US" sz="2800" b="1" dirty="0"/>
              <a:t>  +  </a:t>
            </a:r>
            <a:r>
              <a:rPr lang="el-GR" sz="2800" b="1" dirty="0"/>
              <a:t>Α</a:t>
            </a:r>
            <a:r>
              <a:rPr lang="en-US" sz="2800" b="1" dirty="0" err="1"/>
              <a:t>gNO</a:t>
            </a:r>
            <a:r>
              <a:rPr lang="en-US" sz="2800" b="1" dirty="0"/>
              <a:t> </a:t>
            </a:r>
            <a:r>
              <a:rPr lang="en-US" sz="2800" b="1" baseline="-25000" dirty="0"/>
              <a:t>3(</a:t>
            </a:r>
            <a:r>
              <a:rPr lang="en-US" sz="2800" b="1" baseline="-25000" dirty="0" err="1"/>
              <a:t>aq</a:t>
            </a:r>
            <a:r>
              <a:rPr lang="en-US" sz="2800" b="1" baseline="-25000" dirty="0"/>
              <a:t>)</a:t>
            </a:r>
            <a:r>
              <a:rPr lang="en-US" sz="2800" b="1" dirty="0"/>
              <a:t> →  2Ag</a:t>
            </a:r>
            <a:r>
              <a:rPr lang="en-US" sz="2800" b="1" baseline="-25000" dirty="0"/>
              <a:t>(s)</a:t>
            </a:r>
            <a:r>
              <a:rPr lang="en-US" sz="2800" b="1" dirty="0"/>
              <a:t>   + Cu(NO)</a:t>
            </a:r>
            <a:r>
              <a:rPr lang="en-US" sz="2800" b="1" baseline="-25000" dirty="0"/>
              <a:t>3(</a:t>
            </a:r>
            <a:r>
              <a:rPr lang="en-US" sz="2800" b="1" baseline="-25000" dirty="0" err="1"/>
              <a:t>aq</a:t>
            </a:r>
            <a:r>
              <a:rPr lang="en-US" sz="2800" b="1" baseline="-25000" dirty="0"/>
              <a:t>)</a:t>
            </a:r>
            <a:r>
              <a:rPr lang="en-US" sz="2800" b="1" dirty="0"/>
              <a:t> </a:t>
            </a:r>
            <a:r>
              <a:rPr lang="en-US" sz="2800" b="1" dirty="0" smtClean="0"/>
              <a:t>  </a:t>
            </a:r>
            <a:endParaRPr lang="en-US" sz="2800" b="1" dirty="0"/>
          </a:p>
          <a:p>
            <a:pPr marL="0" indent="0" algn="ctr" fontAlgn="base">
              <a:buNone/>
            </a:pPr>
            <a:endParaRPr lang="el-GR" sz="2800" b="1" dirty="0" smtClean="0"/>
          </a:p>
          <a:p>
            <a:pPr marL="0" indent="0" fontAlgn="base">
              <a:buNone/>
            </a:pPr>
            <a:r>
              <a:rPr lang="en-US" b="1" dirty="0" smtClean="0"/>
              <a:t>              </a:t>
            </a:r>
            <a:r>
              <a:rPr lang="el-GR" b="1" dirty="0"/>
              <a:t>Συμπληρώστε την αντίδραση:      </a:t>
            </a:r>
            <a:r>
              <a:rPr lang="en-US" b="1" dirty="0"/>
              <a:t>Fe</a:t>
            </a:r>
            <a:r>
              <a:rPr lang="el-GR" b="1" dirty="0"/>
              <a:t>(</a:t>
            </a:r>
            <a:r>
              <a:rPr lang="en-US" b="1" dirty="0"/>
              <a:t>s</a:t>
            </a:r>
            <a:r>
              <a:rPr lang="el-GR" b="1" dirty="0"/>
              <a:t>) + </a:t>
            </a:r>
            <a:r>
              <a:rPr lang="en-US" b="1" dirty="0" err="1"/>
              <a:t>CuSO</a:t>
            </a:r>
            <a:r>
              <a:rPr lang="el-GR" b="1" baseline="-25000" dirty="0"/>
              <a:t>4 (</a:t>
            </a:r>
            <a:r>
              <a:rPr lang="en-US" b="1" baseline="-25000" dirty="0" err="1"/>
              <a:t>aq</a:t>
            </a:r>
            <a:r>
              <a:rPr lang="el-GR" b="1" baseline="-25000" dirty="0"/>
              <a:t>)</a:t>
            </a:r>
            <a:r>
              <a:rPr lang="el-GR" b="1" dirty="0"/>
              <a:t> → ...….+………     </a:t>
            </a:r>
            <a:r>
              <a:rPr lang="el-GR" b="1" dirty="0" smtClean="0"/>
              <a:t>    </a:t>
            </a:r>
            <a:endParaRPr lang="en-US" b="1" dirty="0" smtClean="0"/>
          </a:p>
          <a:p>
            <a:pPr marL="0" indent="0" fontAlgn="base">
              <a:buNone/>
            </a:pPr>
            <a:r>
              <a:rPr lang="el-GR" b="1" dirty="0" smtClean="0"/>
              <a:t>                                                                                                                                   </a:t>
            </a:r>
            <a:r>
              <a:rPr lang="el-GR" dirty="0" smtClean="0"/>
              <a:t>  </a:t>
            </a:r>
            <a:endParaRPr lang="el-GR" dirty="0"/>
          </a:p>
          <a:p>
            <a:pPr marL="0" indent="0" fontAlgn="base">
              <a:buNone/>
            </a:pPr>
            <a:r>
              <a:rPr lang="el-GR" b="1" i="1" dirty="0"/>
              <a:t>  </a:t>
            </a:r>
            <a:r>
              <a:rPr lang="el-GR" b="1" i="1" dirty="0" smtClean="0"/>
              <a:t>   </a:t>
            </a:r>
            <a:r>
              <a:rPr lang="en-US" b="1" i="1" dirty="0" smtClean="0"/>
              <a:t>  </a:t>
            </a:r>
            <a:r>
              <a:rPr lang="el-GR" b="1" i="1" dirty="0" smtClean="0"/>
              <a:t> </a:t>
            </a:r>
            <a:r>
              <a:rPr lang="el-GR" b="1" i="1" u="sng" dirty="0"/>
              <a:t>Όργανα – Συσκευές</a:t>
            </a:r>
            <a:r>
              <a:rPr lang="el-GR" b="1" i="1" dirty="0"/>
              <a:t>                            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pPr fontAlgn="base"/>
            <a:r>
              <a:rPr lang="el-GR" dirty="0"/>
              <a:t>  </a:t>
            </a:r>
            <a:r>
              <a:rPr lang="el-GR" dirty="0" smtClean="0"/>
              <a:t> Ποτήρια </a:t>
            </a:r>
            <a:r>
              <a:rPr lang="el-GR" dirty="0"/>
              <a:t>ζέσεως των 50</a:t>
            </a:r>
            <a:r>
              <a:rPr lang="en-US" dirty="0"/>
              <a:t>ml</a:t>
            </a:r>
            <a:r>
              <a:rPr lang="el-GR" dirty="0"/>
              <a:t> (2) </a:t>
            </a:r>
            <a:r>
              <a:rPr lang="el-GR" dirty="0" smtClean="0"/>
              <a:t>           </a:t>
            </a:r>
            <a:r>
              <a:rPr lang="el-GR" dirty="0"/>
              <a:t>Έλασμα </a:t>
            </a:r>
            <a:r>
              <a:rPr lang="en-US" dirty="0" smtClean="0"/>
              <a:t>Cu</a:t>
            </a:r>
            <a:r>
              <a:rPr lang="el-GR" dirty="0" smtClean="0"/>
              <a:t> - </a:t>
            </a:r>
            <a:r>
              <a:rPr lang="el-GR" dirty="0"/>
              <a:t>Διάλυμα Α</a:t>
            </a:r>
            <a:r>
              <a:rPr lang="en-US" dirty="0" err="1"/>
              <a:t>gNO</a:t>
            </a:r>
            <a:r>
              <a:rPr lang="el-GR" baseline="-25000" dirty="0"/>
              <a:t>3 </a:t>
            </a:r>
            <a:endParaRPr lang="el-GR" dirty="0"/>
          </a:p>
          <a:p>
            <a:pPr marL="0" indent="0" fontAlgn="base">
              <a:buNone/>
            </a:pPr>
            <a:r>
              <a:rPr lang="el-GR" dirty="0" smtClean="0"/>
              <a:t>                                                                 </a:t>
            </a:r>
            <a:r>
              <a:rPr lang="en-US" dirty="0" smtClean="0"/>
              <a:t>      </a:t>
            </a:r>
            <a:r>
              <a:rPr lang="el-GR" dirty="0" smtClean="0"/>
              <a:t>Σύρμα </a:t>
            </a:r>
            <a:r>
              <a:rPr lang="el-GR" dirty="0"/>
              <a:t>κουζίνας (</a:t>
            </a:r>
            <a:r>
              <a:rPr lang="en-US" dirty="0"/>
              <a:t>Fe</a:t>
            </a:r>
            <a:r>
              <a:rPr lang="el-GR" dirty="0" smtClean="0"/>
              <a:t>)- </a:t>
            </a:r>
            <a:r>
              <a:rPr lang="el-GR" dirty="0"/>
              <a:t>Διάλυμα </a:t>
            </a:r>
            <a:r>
              <a:rPr lang="en-US" dirty="0" err="1"/>
              <a:t>CuSO</a:t>
            </a:r>
            <a:r>
              <a:rPr lang="el-GR" baseline="-25000" dirty="0" smtClean="0"/>
              <a:t>4</a:t>
            </a:r>
            <a:endParaRPr lang="el-GR" dirty="0"/>
          </a:p>
          <a:p>
            <a:endParaRPr lang="el-GR" dirty="0"/>
          </a:p>
        </p:txBody>
      </p:sp>
      <p:sp>
        <p:nvSpPr>
          <p:cNvPr id="4" name="Frame 3"/>
          <p:cNvSpPr/>
          <p:nvPr/>
        </p:nvSpPr>
        <p:spPr>
          <a:xfrm>
            <a:off x="1948960" y="1219758"/>
            <a:ext cx="6286966" cy="5658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silver_crystals.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27" y="1974249"/>
            <a:ext cx="2867976" cy="24520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919" y="4526940"/>
            <a:ext cx="2811060" cy="2331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70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91991" y="335958"/>
            <a:ext cx="8677836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6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b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ΔΡΑΣΤΙΚΟ ΜΕΤΑΛΛΟ(</a:t>
            </a:r>
            <a:r>
              <a:rPr lang="en-US" sz="3400" b="1" spc="150" dirty="0" err="1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K,Na,Ba,Ca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)+ H2O</a:t>
            </a:r>
            <a:endParaRPr lang="el-GR" sz="34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04565" y="1798202"/>
            <a:ext cx="8677836" cy="45165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sz="2800" dirty="0" smtClean="0"/>
              <a:t>  Na</a:t>
            </a:r>
            <a:r>
              <a:rPr lang="el-GR" sz="2800" dirty="0"/>
              <a:t>(</a:t>
            </a:r>
            <a:r>
              <a:rPr lang="en-US" sz="2800" dirty="0"/>
              <a:t>s</a:t>
            </a:r>
            <a:r>
              <a:rPr lang="el-GR" sz="2800" dirty="0"/>
              <a:t>) </a:t>
            </a:r>
            <a:r>
              <a:rPr lang="el-GR" sz="2800" b="1" dirty="0"/>
              <a:t> </a:t>
            </a:r>
            <a:r>
              <a:rPr lang="el-GR" sz="2800" dirty="0"/>
              <a:t> + </a:t>
            </a:r>
            <a:r>
              <a:rPr lang="en-US" sz="2800" b="1" dirty="0" smtClean="0"/>
              <a:t>H2O</a:t>
            </a:r>
            <a:r>
              <a:rPr lang="el-GR" sz="2800" dirty="0" smtClean="0"/>
              <a:t>(</a:t>
            </a:r>
            <a:r>
              <a:rPr lang="en-US" sz="2800" dirty="0"/>
              <a:t>l</a:t>
            </a:r>
            <a:r>
              <a:rPr lang="el-GR" sz="2800" dirty="0" smtClean="0"/>
              <a:t>)→</a:t>
            </a:r>
            <a:r>
              <a:rPr lang="en-US" sz="2800" dirty="0" smtClean="0"/>
              <a:t> </a:t>
            </a:r>
            <a:r>
              <a:rPr lang="en-US" sz="2800" dirty="0" err="1" smtClean="0"/>
              <a:t>NaOH</a:t>
            </a:r>
            <a:r>
              <a:rPr lang="el-GR" sz="2800" dirty="0" smtClean="0"/>
              <a:t>+</a:t>
            </a:r>
            <a:r>
              <a:rPr lang="en-US" sz="2800" dirty="0" smtClean="0"/>
              <a:t>1/2H2</a:t>
            </a:r>
            <a:r>
              <a:rPr lang="el-GR" sz="2800" dirty="0" smtClean="0"/>
              <a:t> 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i="1" dirty="0"/>
              <a:t> </a:t>
            </a:r>
            <a:r>
              <a:rPr lang="el-GR" b="1" i="1" dirty="0" smtClean="0"/>
              <a:t>   </a:t>
            </a:r>
            <a:r>
              <a:rPr lang="el-GR" b="1" i="1" u="sng" dirty="0" smtClean="0"/>
              <a:t> </a:t>
            </a:r>
            <a:r>
              <a:rPr lang="el-GR" b="1" i="1" u="sng" dirty="0"/>
              <a:t>Όργανα – Συσκευές </a:t>
            </a:r>
            <a:r>
              <a:rPr lang="el-GR" b="1" i="1" dirty="0"/>
              <a:t>                            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r>
              <a:rPr lang="el-GR" dirty="0"/>
              <a:t>Ποτήρι ζέσεως 500</a:t>
            </a:r>
            <a:r>
              <a:rPr lang="en-US" dirty="0"/>
              <a:t>ml</a:t>
            </a:r>
            <a:r>
              <a:rPr lang="el-GR" dirty="0"/>
              <a:t>                          Μ</a:t>
            </a:r>
            <a:r>
              <a:rPr lang="el-GR" dirty="0" smtClean="0"/>
              <a:t>εταλλικό </a:t>
            </a:r>
            <a:r>
              <a:rPr lang="el-GR" dirty="0"/>
              <a:t>νάτριο ( στο μέγεθος φακής)</a:t>
            </a:r>
          </a:p>
          <a:p>
            <a:r>
              <a:rPr lang="el-GR" dirty="0"/>
              <a:t>Γυάλινη ράβδος                                    </a:t>
            </a:r>
            <a:r>
              <a:rPr lang="el-GR" dirty="0" smtClean="0"/>
              <a:t>Δείκτης </a:t>
            </a:r>
            <a:r>
              <a:rPr lang="el-GR" dirty="0"/>
              <a:t>Φ</a:t>
            </a:r>
            <a:r>
              <a:rPr lang="el-GR" dirty="0" smtClean="0"/>
              <a:t>αινολοφθαλεϊνης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                                      </a:t>
            </a:r>
            <a:r>
              <a:rPr lang="en-US" dirty="0" smtClean="0"/>
              <a:t>    </a:t>
            </a:r>
            <a:r>
              <a:rPr lang="el-GR" dirty="0" smtClean="0"/>
              <a:t>Νερό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Picture Placeholder 5" descr="natrium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4" r="31224"/>
          <a:stretch/>
        </p:blipFill>
        <p:spPr>
          <a:xfrm>
            <a:off x="616123" y="2039310"/>
            <a:ext cx="2477065" cy="4625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4966704" y="1848501"/>
            <a:ext cx="4752946" cy="55329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9787" y="0"/>
            <a:ext cx="10018713" cy="11798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7 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ΚΑΤΑΒΥΘΙΣΗ ΙΖΗΜΑΤΟΣ</a:t>
            </a:r>
            <a:endParaRPr lang="el-GR" sz="34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05914" y="1720588"/>
            <a:ext cx="12737393" cy="525058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l-GR" b="1" i="1" dirty="0" smtClean="0"/>
              <a:t>  </a:t>
            </a:r>
            <a:r>
              <a:rPr lang="el-GR" b="1" i="1" u="sng" dirty="0" smtClean="0"/>
              <a:t> Όργανα </a:t>
            </a:r>
            <a:r>
              <a:rPr lang="el-GR" b="1" i="1" u="sng" dirty="0"/>
              <a:t>– Συσκευές</a:t>
            </a:r>
            <a:r>
              <a:rPr lang="el-GR" b="1" i="1" dirty="0"/>
              <a:t>                      </a:t>
            </a:r>
            <a:r>
              <a:rPr lang="el-GR" b="1" i="1" dirty="0" smtClean="0"/>
              <a:t>         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pPr fontAlgn="base"/>
            <a:r>
              <a:rPr lang="el-GR" dirty="0"/>
              <a:t>Δοκιμαστικοί σωλήνες  (3)                      </a:t>
            </a:r>
            <a:r>
              <a:rPr lang="el-GR" dirty="0" smtClean="0"/>
              <a:t>Α</a:t>
            </a:r>
            <a:r>
              <a:rPr lang="en-US" dirty="0" err="1" smtClean="0"/>
              <a:t>gNO</a:t>
            </a:r>
            <a:r>
              <a:rPr lang="el-GR" baseline="-25000" dirty="0" smtClean="0"/>
              <a:t>3</a:t>
            </a:r>
            <a:r>
              <a:rPr lang="el-GR" dirty="0" smtClean="0"/>
              <a:t> </a:t>
            </a:r>
            <a:r>
              <a:rPr lang="el-GR" dirty="0"/>
              <a:t>0,1Μ</a:t>
            </a:r>
          </a:p>
          <a:p>
            <a:pPr fontAlgn="base"/>
            <a:r>
              <a:rPr lang="el-GR" dirty="0"/>
              <a:t>Σταγονόμετρο                               </a:t>
            </a:r>
            <a:r>
              <a:rPr lang="el-GR" dirty="0" smtClean="0"/>
              <a:t>             Διάλυμα  </a:t>
            </a:r>
            <a:r>
              <a:rPr lang="en-US" dirty="0" err="1"/>
              <a:t>HCl</a:t>
            </a:r>
            <a:r>
              <a:rPr lang="en-US" dirty="0"/>
              <a:t> </a:t>
            </a:r>
            <a:r>
              <a:rPr lang="el-GR" dirty="0"/>
              <a:t>ή Διάλυμα </a:t>
            </a:r>
            <a:r>
              <a:rPr lang="en-US" dirty="0" err="1"/>
              <a:t>NaCl</a:t>
            </a:r>
            <a:endParaRPr lang="el-GR" dirty="0"/>
          </a:p>
          <a:p>
            <a:pPr marL="0" indent="0" fontAlgn="base">
              <a:buNone/>
            </a:pPr>
            <a:r>
              <a:rPr lang="el-GR" dirty="0"/>
              <a:t>  </a:t>
            </a:r>
            <a:r>
              <a:rPr lang="el-GR" dirty="0" smtClean="0"/>
              <a:t>                                                                        Διάλυμα  </a:t>
            </a:r>
            <a:r>
              <a:rPr lang="en-US" dirty="0" err="1" smtClean="0"/>
              <a:t>KBr</a:t>
            </a:r>
            <a:r>
              <a:rPr lang="en-US" dirty="0" smtClean="0"/>
              <a:t> </a:t>
            </a:r>
            <a:endParaRPr lang="el-GR" dirty="0" smtClean="0"/>
          </a:p>
          <a:p>
            <a:pPr marL="0" indent="0" fontAlgn="base">
              <a:buNone/>
            </a:pPr>
            <a:r>
              <a:rPr lang="el-GR" dirty="0" smtClean="0"/>
              <a:t>                                                                          Διάλυμα  </a:t>
            </a:r>
            <a:r>
              <a:rPr lang="en-US" dirty="0" smtClean="0"/>
              <a:t>KI</a:t>
            </a:r>
            <a:endParaRPr lang="el-GR" dirty="0" smtClean="0"/>
          </a:p>
          <a:p>
            <a:pPr marL="0" indent="0" fontAlgn="base">
              <a:buNone/>
            </a:pPr>
            <a:endParaRPr lang="el-GR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endParaRPr lang="el-GR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el-GR" i="1" dirty="0" smtClean="0">
                <a:solidFill>
                  <a:schemeClr val="accent4">
                    <a:lumMod val="75000"/>
                  </a:schemeClr>
                </a:solidFill>
              </a:rPr>
              <a:t>Με τις παραπάνω χημικές αντιδράσεις οι μαθητές αντιλαμβάνονται τρόπο διαχωρισμού ιόντων.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890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84311" y="364670"/>
            <a:ext cx="10018713" cy="65172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l-GR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8</a:t>
            </a:r>
            <a:r>
              <a:rPr lang="en-US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: </a:t>
            </a:r>
            <a:r>
              <a:rPr lang="el-GR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ΕΚΛΥΣΗ ΑΕΡΙΟΥ</a:t>
            </a:r>
            <a:endParaRPr lang="el-GR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58" y="1179870"/>
            <a:ext cx="11000066" cy="567812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i="1" dirty="0" smtClean="0"/>
              <a:t>    </a:t>
            </a:r>
            <a:r>
              <a:rPr lang="en-US" b="1" i="1" u="sng" dirty="0" smtClean="0"/>
              <a:t> </a:t>
            </a:r>
            <a:r>
              <a:rPr lang="el-GR" b="1" i="1" u="sng" dirty="0" smtClean="0"/>
              <a:t>Όργανα </a:t>
            </a:r>
            <a:r>
              <a:rPr lang="el-GR" b="1" i="1" u="sng" dirty="0"/>
              <a:t>– Συσκευές </a:t>
            </a:r>
            <a:r>
              <a:rPr lang="el-GR" b="1" i="1" dirty="0"/>
              <a:t>                    </a:t>
            </a:r>
            <a:r>
              <a:rPr lang="en-US" b="1" i="1" dirty="0" smtClean="0"/>
              <a:t>              </a:t>
            </a:r>
            <a:r>
              <a:rPr lang="el-GR" b="1" i="1" dirty="0" smtClean="0"/>
              <a:t>  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pPr fontAlgn="base"/>
            <a:r>
              <a:rPr lang="el-GR" dirty="0" smtClean="0"/>
              <a:t>Δοκιμαστικός </a:t>
            </a:r>
            <a:r>
              <a:rPr lang="el-GR" dirty="0"/>
              <a:t>σωλήνας                  </a:t>
            </a:r>
            <a:r>
              <a:rPr lang="en-US" dirty="0" smtClean="0"/>
              <a:t>             </a:t>
            </a:r>
            <a:r>
              <a:rPr lang="el-GR" dirty="0" smtClean="0"/>
              <a:t> </a:t>
            </a:r>
            <a:r>
              <a:rPr lang="en-US" dirty="0" smtClean="0"/>
              <a:t> Na</a:t>
            </a:r>
            <a:r>
              <a:rPr lang="en-US" baseline="-25000" dirty="0" smtClean="0"/>
              <a:t> </a:t>
            </a:r>
            <a:r>
              <a:rPr lang="el-GR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l-GR" dirty="0"/>
              <a:t>στερεό                   </a:t>
            </a:r>
          </a:p>
          <a:p>
            <a:pPr fontAlgn="base"/>
            <a:r>
              <a:rPr lang="en-US" dirty="0" smtClean="0"/>
              <a:t>M</a:t>
            </a:r>
            <a:r>
              <a:rPr lang="el-GR" dirty="0" smtClean="0"/>
              <a:t>παλόνι                                    </a:t>
            </a:r>
            <a:r>
              <a:rPr lang="en-US" dirty="0" smtClean="0"/>
              <a:t>                    </a:t>
            </a:r>
            <a:r>
              <a:rPr lang="el-GR" dirty="0" smtClean="0"/>
              <a:t>  </a:t>
            </a:r>
            <a:r>
              <a:rPr lang="el-GR" dirty="0"/>
              <a:t>Διάλυμα  </a:t>
            </a:r>
            <a:r>
              <a:rPr lang="en-US" dirty="0" err="1"/>
              <a:t>HCl</a:t>
            </a:r>
            <a:r>
              <a:rPr lang="el-GR" dirty="0"/>
              <a:t>  1Μ</a:t>
            </a:r>
          </a:p>
          <a:p>
            <a:pPr fontAlgn="base"/>
            <a:r>
              <a:rPr lang="el-GR" dirty="0" smtClean="0"/>
              <a:t>Γυάλινη </a:t>
            </a:r>
            <a:r>
              <a:rPr lang="el-GR" dirty="0"/>
              <a:t>Ράβδος </a:t>
            </a:r>
            <a:r>
              <a:rPr lang="el-GR" dirty="0" smtClean="0"/>
              <a:t>Ανάδευσης          </a:t>
            </a:r>
            <a:endParaRPr lang="el-GR" dirty="0"/>
          </a:p>
          <a:p>
            <a:pPr marL="0" indent="0" fontAlgn="base">
              <a:buNone/>
            </a:pPr>
            <a:r>
              <a:rPr lang="el-GR" b="1" dirty="0"/>
              <a:t>       </a:t>
            </a:r>
            <a:r>
              <a:rPr lang="el-GR" b="1" dirty="0" smtClean="0"/>
              <a:t> </a:t>
            </a:r>
            <a:r>
              <a:rPr lang="el-GR" b="1" u="sng" dirty="0" smtClean="0"/>
              <a:t>ΠΕΙΡΑΜΑΤΙΚΗ ΔΙΑΔΙΚΑΣΙΑ</a:t>
            </a:r>
            <a:endParaRPr lang="el-GR" b="1" u="sng" dirty="0"/>
          </a:p>
          <a:p>
            <a:pPr marL="0" indent="0" fontAlgn="base">
              <a:buNone/>
            </a:pPr>
            <a:r>
              <a:rPr lang="en-US" dirty="0" smtClean="0"/>
              <a:t>      </a:t>
            </a:r>
            <a:r>
              <a:rPr lang="el-GR" dirty="0" smtClean="0"/>
              <a:t>●</a:t>
            </a:r>
            <a:r>
              <a:rPr lang="el-GR" dirty="0"/>
              <a:t>Τοποθετούμε </a:t>
            </a:r>
            <a:r>
              <a:rPr lang="el-GR" dirty="0" err="1"/>
              <a:t>στ</a:t>
            </a:r>
            <a:r>
              <a:rPr lang="en-US" dirty="0"/>
              <a:t>o</a:t>
            </a:r>
            <a:r>
              <a:rPr lang="el-GR" dirty="0"/>
              <a:t> μπαλόνι 15-20</a:t>
            </a:r>
            <a:r>
              <a:rPr lang="en-US" dirty="0"/>
              <a:t>g Na</a:t>
            </a:r>
            <a:r>
              <a:rPr lang="el-GR" baseline="-25000" dirty="0"/>
              <a:t>2</a:t>
            </a:r>
            <a:r>
              <a:rPr lang="en-US" dirty="0"/>
              <a:t>CO</a:t>
            </a:r>
            <a:r>
              <a:rPr lang="el-GR" baseline="-25000" dirty="0"/>
              <a:t>3</a:t>
            </a:r>
            <a:r>
              <a:rPr lang="el-GR" dirty="0"/>
              <a:t>.</a:t>
            </a:r>
          </a:p>
          <a:p>
            <a:pPr marL="0" indent="0" fontAlgn="base">
              <a:buNone/>
            </a:pPr>
            <a:r>
              <a:rPr lang="el-GR" dirty="0"/>
              <a:t>      ●Σε  κωνική φιάλη τοποθετούμε 100</a:t>
            </a:r>
            <a:r>
              <a:rPr lang="en-US" dirty="0"/>
              <a:t>ml</a:t>
            </a:r>
            <a:r>
              <a:rPr lang="el-GR" dirty="0"/>
              <a:t> Η</a:t>
            </a:r>
            <a:r>
              <a:rPr lang="en-US" dirty="0"/>
              <a:t>Cl </a:t>
            </a:r>
            <a:r>
              <a:rPr lang="el-GR" dirty="0"/>
              <a:t>  1Μ</a:t>
            </a:r>
          </a:p>
          <a:p>
            <a:pPr marL="0" indent="0" fontAlgn="base">
              <a:buNone/>
            </a:pPr>
            <a:r>
              <a:rPr lang="el-GR" dirty="0"/>
              <a:t>      ●Προσαρμόζουμε το μπαλόνι στο στόμιο της κωνικής</a:t>
            </a:r>
            <a:r>
              <a:rPr lang="el-GR" dirty="0" smtClean="0"/>
              <a:t>.     </a:t>
            </a:r>
            <a:endParaRPr lang="en-US" dirty="0" smtClean="0"/>
          </a:p>
          <a:p>
            <a:pPr marL="0" indent="0" fontAlgn="base">
              <a:buNone/>
            </a:pPr>
            <a:r>
              <a:rPr lang="en-US" dirty="0" smtClean="0"/>
              <a:t>      </a:t>
            </a:r>
            <a:r>
              <a:rPr lang="el-GR" dirty="0" smtClean="0"/>
              <a:t>●</a:t>
            </a:r>
            <a:r>
              <a:rPr lang="el-GR" dirty="0"/>
              <a:t>Αδειάζουμε το μπαλόνι.</a:t>
            </a:r>
          </a:p>
          <a:p>
            <a:pPr marL="0" indent="0" fontAlgn="base">
              <a:buNone/>
            </a:pPr>
            <a:r>
              <a:rPr lang="el-GR" dirty="0"/>
              <a:t>      </a:t>
            </a:r>
            <a:r>
              <a:rPr lang="el-GR" dirty="0" smtClean="0"/>
              <a:t>●</a:t>
            </a:r>
            <a:r>
              <a:rPr lang="el-GR" dirty="0"/>
              <a:t>Παρατηρούμε τη έκλυση </a:t>
            </a:r>
            <a:r>
              <a:rPr lang="en-US" dirty="0"/>
              <a:t>CO</a:t>
            </a:r>
            <a:r>
              <a:rPr lang="el-GR" baseline="-25000" dirty="0"/>
              <a:t>2</a:t>
            </a:r>
            <a:r>
              <a:rPr lang="el-GR" dirty="0"/>
              <a:t> από τον όγκο του μπαλονιού που φουσκώνει.</a:t>
            </a:r>
          </a:p>
          <a:p>
            <a:pPr marL="0" indent="0" fontAlgn="base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961244" y="3181434"/>
            <a:ext cx="614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 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HCl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→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+ CO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+ H</a:t>
            </a:r>
            <a:r>
              <a:rPr lang="en-US" sz="28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903089" y="3005385"/>
            <a:ext cx="5016999" cy="86766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56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0898"/>
            <a:ext cx="10018713" cy="141584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9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ΠΟΛΥΠΛΟΚΗ ΟΞΕΙΔΟΑΝΑΓΩΓΙΚΗ ΑΝΤΙΔΡΑΣΗ</a:t>
            </a:r>
            <a:endParaRPr lang="el-GR" sz="34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1266" y="1780514"/>
            <a:ext cx="10018713" cy="436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1" u="sng" dirty="0" smtClean="0"/>
              <a:t>Όργανα </a:t>
            </a:r>
            <a:r>
              <a:rPr lang="el-GR" b="1" i="1" dirty="0" smtClean="0"/>
              <a:t>                                                                </a:t>
            </a:r>
            <a:r>
              <a:rPr lang="el-GR" b="1" i="1" u="sng" dirty="0" smtClean="0"/>
              <a:t>Αντιδραστήρια</a:t>
            </a:r>
          </a:p>
          <a:p>
            <a:r>
              <a:rPr lang="el-GR" dirty="0" smtClean="0"/>
              <a:t>Κωνικές φιάλες 250 </a:t>
            </a:r>
            <a:r>
              <a:rPr lang="en-US" dirty="0" smtClean="0"/>
              <a:t>ml</a:t>
            </a:r>
            <a:r>
              <a:rPr lang="el-GR" dirty="0" smtClean="0"/>
              <a:t>(2)                              2-3 κρύσταλλοι </a:t>
            </a:r>
            <a:r>
              <a:rPr lang="en-US" dirty="0" smtClean="0"/>
              <a:t>KMnO4</a:t>
            </a:r>
            <a:r>
              <a:rPr lang="el-GR" dirty="0" smtClean="0"/>
              <a:t>/50</a:t>
            </a:r>
            <a:r>
              <a:rPr lang="en-US" dirty="0" smtClean="0"/>
              <a:t>ml</a:t>
            </a:r>
            <a:r>
              <a:rPr lang="el-GR" dirty="0" smtClean="0"/>
              <a:t> Η2Ο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</a:t>
            </a:r>
            <a:r>
              <a:rPr lang="el-GR" dirty="0" smtClean="0"/>
              <a:t>   </a:t>
            </a:r>
            <a:r>
              <a:rPr lang="en-US" dirty="0" smtClean="0"/>
              <a:t>   </a:t>
            </a:r>
            <a:r>
              <a:rPr lang="en-US" dirty="0" err="1" smtClean="0"/>
              <a:t>NaOH</a:t>
            </a:r>
            <a:r>
              <a:rPr lang="en-US" dirty="0" smtClean="0"/>
              <a:t> (s)</a:t>
            </a:r>
            <a:r>
              <a:rPr lang="el-GR" dirty="0" smtClean="0"/>
              <a:t>(</a:t>
            </a:r>
            <a:r>
              <a:rPr lang="en-US" dirty="0" smtClean="0"/>
              <a:t>1</a:t>
            </a:r>
            <a:r>
              <a:rPr lang="el-GR" dirty="0" err="1" smtClean="0"/>
              <a:t>κ.γλ</a:t>
            </a:r>
            <a:r>
              <a:rPr lang="el-GR" dirty="0" smtClean="0"/>
              <a:t>.) σε 250</a:t>
            </a:r>
            <a:r>
              <a:rPr lang="en-US" dirty="0" smtClean="0"/>
              <a:t>mlH2O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</a:t>
            </a:r>
            <a:r>
              <a:rPr lang="el-GR" dirty="0" smtClean="0"/>
              <a:t>   </a:t>
            </a:r>
            <a:r>
              <a:rPr lang="en-US" dirty="0" smtClean="0"/>
              <a:t>  C12H22O11</a:t>
            </a:r>
            <a:r>
              <a:rPr lang="el-GR" dirty="0" smtClean="0"/>
              <a:t>(1κ.γλ.</a:t>
            </a:r>
            <a:endParaRPr lang="el-GR" dirty="0"/>
          </a:p>
          <a:p>
            <a:pPr marL="0" indent="0">
              <a:buNone/>
            </a:pPr>
            <a:r>
              <a:rPr lang="el-GR" u="sng" dirty="0" smtClean="0"/>
              <a:t>Εξήγηση: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1.</a:t>
            </a:r>
            <a:r>
              <a:rPr lang="el-GR" dirty="0" smtClean="0"/>
              <a:t>Υδρόλυση της ζάχαρης</a:t>
            </a:r>
          </a:p>
          <a:p>
            <a:pPr marL="0" indent="0">
              <a:buNone/>
            </a:pPr>
            <a:r>
              <a:rPr lang="el-GR" dirty="0" smtClean="0"/>
              <a:t>2.Οξείδωση μονοσακχαριτών από </a:t>
            </a:r>
            <a:r>
              <a:rPr lang="en-US" dirty="0"/>
              <a:t>KMnO4</a:t>
            </a:r>
          </a:p>
          <a:p>
            <a:pPr marL="0" indent="0">
              <a:buNone/>
            </a:pPr>
            <a:r>
              <a:rPr lang="el-GR" dirty="0" smtClean="0"/>
              <a:t>3.Αναγωγή του ΚΜ</a:t>
            </a:r>
            <a:r>
              <a:rPr lang="en-US" dirty="0" smtClean="0"/>
              <a:t>n</a:t>
            </a:r>
            <a:r>
              <a:rPr lang="el-GR" dirty="0" smtClean="0"/>
              <a:t>Ο4( ιώδες)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/>
              <a:t>K</a:t>
            </a:r>
            <a:r>
              <a:rPr lang="el-GR" dirty="0" smtClean="0"/>
              <a:t>2</a:t>
            </a:r>
            <a:r>
              <a:rPr lang="en-US" dirty="0" smtClean="0"/>
              <a:t>MnO4</a:t>
            </a:r>
            <a:r>
              <a:rPr lang="el-GR" dirty="0" smtClean="0"/>
              <a:t>( μπλε)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→Κ3Μ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nO4</a:t>
            </a:r>
            <a:r>
              <a:rPr lang="el-GR" dirty="0" smtClean="0"/>
              <a:t>πράσινο)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(κίτρινο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καφέ)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 descr="Screen Shot 2017-02-20 at 19.2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69" y="2896469"/>
            <a:ext cx="5313145" cy="2892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2279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em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>
          <a:xfrm>
            <a:off x="1024539" y="2410998"/>
            <a:ext cx="9688452" cy="391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0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7267" y="394528"/>
            <a:ext cx="4754880" cy="42773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3200" b="1" dirty="0" smtClean="0">
                <a:ln w="50800"/>
                <a:solidFill>
                  <a:srgbClr val="77933C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ΣΤΟΧΟΙ</a:t>
            </a:r>
            <a:endParaRPr lang="el-GR" b="1" dirty="0">
              <a:ln w="50800"/>
              <a:solidFill>
                <a:srgbClr val="77933C"/>
              </a:solidFill>
              <a:effectLst>
                <a:reflection blurRad="6350" stA="55000" endA="300" endPos="455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sz="half" idx="2"/>
          </p:nvPr>
        </p:nvSpPr>
        <p:spPr>
          <a:xfrm>
            <a:off x="234284" y="961662"/>
            <a:ext cx="6005061" cy="57576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>
                <a:latin typeface="Calibri" panose="020F0502020204030204" pitchFamily="34" charset="0"/>
              </a:rPr>
              <a:t>      </a:t>
            </a:r>
            <a:r>
              <a:rPr lang="el-GR" sz="1800" dirty="0" smtClean="0">
                <a:latin typeface="Calibri" panose="020F0502020204030204" pitchFamily="34" charset="0"/>
              </a:rPr>
              <a:t>Στο τέλος της ενότητας οι μαθητές θα πρέπει</a:t>
            </a:r>
            <a:r>
              <a:rPr lang="en-US" sz="1800" dirty="0" smtClean="0">
                <a:latin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</a:t>
            </a:r>
            <a:r>
              <a:rPr lang="en-US" sz="1800" dirty="0" smtClean="0">
                <a:latin typeface="Calibri" panose="020F0502020204030204" pitchFamily="34" charset="0"/>
              </a:rPr>
              <a:t> N</a:t>
            </a:r>
            <a:r>
              <a:rPr lang="el-GR" sz="1800" dirty="0" smtClean="0">
                <a:latin typeface="Calibri" panose="020F0502020204030204" pitchFamily="34" charset="0"/>
              </a:rPr>
              <a:t>α γνωρίζουν πώς συμβολίζεται ένα χημικό φαινόμενο.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 Να ταξινομούν τις χημικές αντιδράσεις σε κατηγορίες.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 Να αναγνωρίζουν από ένα σύνολο χημικών αντιδράσεων σε ποια κατηγορία ανήκει η καθεμιά.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●Να μπορούν να αναγνωρίζουν , να συζητούν και να ερμηνεύουν  μεταβολές που παρατηρούνται κατά τη διάρκεια μιας χημικής αντίδρασης, όπως</a:t>
            </a:r>
            <a:r>
              <a:rPr lang="en-US" sz="1800" dirty="0" smtClean="0">
                <a:latin typeface="Calibri" panose="020F0502020204030204" pitchFamily="34" charset="0"/>
              </a:rPr>
              <a:t>: </a:t>
            </a:r>
            <a:r>
              <a:rPr lang="el-GR" sz="1800" dirty="0" smtClean="0">
                <a:latin typeface="Calibri" panose="020F0502020204030204" pitchFamily="34" charset="0"/>
              </a:rPr>
              <a:t>σχηματισμός ιζήματος, έκλυση αερίου, αλλαγή χρώματος, μεταβολή θερμοκρασίας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●Να καταλαβαίνουν ότι κάθε χημική αντίδραση μας δίνει ποιοτικές και ποσοτικές πληροφορίες.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●Να αντιληφθούν ότι για να πραγματοποιηθεί μια χημική αντίδραση θα πρέπει να ικανοποιούνται ορισμένες προϋποθέσεις.</a:t>
            </a:r>
          </a:p>
          <a:p>
            <a:pPr marL="0" indent="0" algn="just">
              <a:buNone/>
            </a:pPr>
            <a:r>
              <a:rPr lang="el-GR" sz="1800" dirty="0" smtClean="0">
                <a:latin typeface="Calibri" panose="020F0502020204030204" pitchFamily="34" charset="0"/>
              </a:rPr>
              <a:t>● Να μπορούν να παρασκευάσουν χρησιμοποιώντας διαφορετικά είδη χημικών αντιδράσεων οξέα, βάσεις και άλατα.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5" name="Picture Placeholder 4" descr="851c9f6a920610494dd6ab3e8cb9a35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r="1114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46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599" y="641107"/>
            <a:ext cx="8677836" cy="141629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ΕΝΑΛΛΑΚΤΙΚΕΣ ΙΔΕΕΣ </a:t>
            </a:r>
            <a:r>
              <a:rPr lang="en-US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       </a:t>
            </a:r>
            <a:r>
              <a:rPr lang="en-US" b="1" spc="150" dirty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 </a:t>
            </a:r>
            <a:r>
              <a:rPr lang="en-US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      </a:t>
            </a:r>
            <a:r>
              <a:rPr lang="el-GR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   ΜΑΘΗΤΩΝ</a:t>
            </a:r>
            <a:endParaRPr lang="el-GR" b="1" spc="150" dirty="0">
              <a:ln w="11430"/>
              <a:solidFill>
                <a:srgbClr val="77933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Calibri"/>
              <a:cs typeface="Calibri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</a:rPr>
              <a:t>● Όταν αναμιγνύουμε ουσίες πραγματοποιείται πάντοτε  χημική αντίδραση.</a:t>
            </a: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</a:rPr>
              <a:t>● Τα προϊόντα μιας χημικής αντίδρασης  λαμβάνονται με συγκεκριμένη σειρά.</a:t>
            </a: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</a:rPr>
              <a:t>● Το νερό είναι προϊόν.</a:t>
            </a:r>
          </a:p>
          <a:p>
            <a:pPr marL="0" indent="0" algn="just">
              <a:buNone/>
            </a:pPr>
            <a:r>
              <a:rPr lang="el-GR" sz="2800" dirty="0" smtClean="0">
                <a:latin typeface="Calibri" panose="020F0502020204030204" pitchFamily="34" charset="0"/>
              </a:rPr>
              <a:t>● Στις αντιδράσεις διπλής αντικατάστασης πρέπει να λάβουμε υπόψη τη σειρά δραστικότητας των μετάλλων.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4244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37853"/>
            <a:ext cx="10018713" cy="1018309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ΚΑΤΗΓΟΡΙΕΣ ΧΗΜΙΚΩΝ ΑΝΤΙΔΡΑΣΕΩΝ</a:t>
            </a:r>
            <a:r>
              <a:rPr lang="en-US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 (1/</a:t>
            </a:r>
            <a:r>
              <a:rPr lang="el-GR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4</a:t>
            </a:r>
            <a:r>
              <a:rPr lang="en-US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/>
                <a:cs typeface="Calibri"/>
              </a:rPr>
              <a:t>)</a:t>
            </a:r>
            <a:endParaRPr lang="el-GR" b="1" spc="150" dirty="0">
              <a:ln w="11430"/>
              <a:solidFill>
                <a:srgbClr val="77933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Calibri"/>
              <a:cs typeface="Calibri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55262"/>
              </p:ext>
            </p:extLst>
          </p:nvPr>
        </p:nvGraphicFramePr>
        <p:xfrm>
          <a:off x="991084" y="1839728"/>
          <a:ext cx="10018712" cy="4087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10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7573" y="593847"/>
            <a:ext cx="8677836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ΚΑΤΗΓΟΡΙΕΣ ΧΗΜΙΚΩΝ ΑΝΤΙΔΡΑΣΕΩΝ (2/4)</a:t>
            </a:r>
            <a:endParaRPr lang="en-US" sz="3400" b="1" spc="150" dirty="0">
              <a:ln w="11430"/>
              <a:solidFill>
                <a:srgbClr val="77933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31386"/>
              </p:ext>
            </p:extLst>
          </p:nvPr>
        </p:nvGraphicFramePr>
        <p:xfrm>
          <a:off x="1943329" y="2222129"/>
          <a:ext cx="8677275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7444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159186391"/>
              </p:ext>
            </p:extLst>
          </p:nvPr>
        </p:nvGraphicFramePr>
        <p:xfrm>
          <a:off x="1171419" y="1072623"/>
          <a:ext cx="9663940" cy="586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4938" y="482886"/>
            <a:ext cx="8677836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77933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ΚΑΤΗΓΟΡΙΕΣ ΧΗΜΙΚΩΝ ΑΝΤΙΔΡΑΣΕΩΝ (3/4)</a:t>
            </a:r>
            <a:endParaRPr lang="en-US" sz="3400" b="1" spc="150" dirty="0">
              <a:ln w="11430"/>
              <a:solidFill>
                <a:srgbClr val="77933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2666853596"/>
              </p:ext>
            </p:extLst>
          </p:nvPr>
        </p:nvGraphicFramePr>
        <p:xfrm>
          <a:off x="1911659" y="230290"/>
          <a:ext cx="9493989" cy="649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2629" y="641108"/>
            <a:ext cx="8434213" cy="74847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b="1" spc="150" dirty="0" smtClean="0">
                <a:ln w="11430"/>
                <a:solidFill>
                  <a:srgbClr val="77933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ΚΑΤΗΓΟΡΙΕΣ ΧΗΜΙΚΩΝ ΑΝΤΙΔΡΑΣΕΩΝ (4/4)</a:t>
            </a:r>
            <a:endParaRPr lang="en-US" b="1" spc="150" dirty="0">
              <a:ln w="11430"/>
              <a:solidFill>
                <a:srgbClr val="77933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4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42912" y="271238"/>
            <a:ext cx="8677836" cy="849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1 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ΑΝΤΙΔΡΑΣΗ ΣΥΝΘΕΣΗΣ</a:t>
            </a:r>
            <a:endParaRPr lang="el-GR" sz="34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29226" y="1257557"/>
            <a:ext cx="8677836" cy="510420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l-GR" dirty="0" smtClean="0"/>
              <a:t> </a:t>
            </a:r>
            <a:r>
              <a:rPr lang="el-GR" b="1" dirty="0" smtClean="0"/>
              <a:t> </a:t>
            </a:r>
            <a:endParaRPr lang="el-GR" dirty="0"/>
          </a:p>
          <a:p>
            <a:pPr marL="0" indent="0" fontAlgn="base">
              <a:buNone/>
            </a:pPr>
            <a:r>
              <a:rPr lang="el-GR" b="1" dirty="0" smtClean="0"/>
              <a:t>                                     </a:t>
            </a:r>
            <a:r>
              <a:rPr lang="el-GR" sz="3000" b="1" dirty="0" smtClean="0"/>
              <a:t>  </a:t>
            </a:r>
            <a:r>
              <a:rPr lang="en-US" sz="3000" b="1" dirty="0" smtClean="0"/>
              <a:t>Fe</a:t>
            </a:r>
            <a:r>
              <a:rPr lang="el-GR" sz="3000" b="1" dirty="0"/>
              <a:t>(</a:t>
            </a:r>
            <a:r>
              <a:rPr lang="en-US" sz="3000" b="1" dirty="0"/>
              <a:t>s</a:t>
            </a:r>
            <a:r>
              <a:rPr lang="el-GR" sz="3000" b="1" dirty="0"/>
              <a:t>)+ </a:t>
            </a:r>
            <a:r>
              <a:rPr lang="en-US" sz="3000" b="1" dirty="0"/>
              <a:t>S</a:t>
            </a:r>
            <a:r>
              <a:rPr lang="el-GR" sz="3000" b="1" dirty="0"/>
              <a:t>(</a:t>
            </a:r>
            <a:r>
              <a:rPr lang="en-US" sz="3000" b="1" dirty="0"/>
              <a:t>s</a:t>
            </a:r>
            <a:r>
              <a:rPr lang="el-GR" sz="3000" b="1" dirty="0"/>
              <a:t>) → </a:t>
            </a:r>
            <a:r>
              <a:rPr lang="en-US" sz="3000" b="1" dirty="0" err="1"/>
              <a:t>FeS</a:t>
            </a:r>
            <a:r>
              <a:rPr lang="el-GR" sz="3000" b="1" dirty="0"/>
              <a:t>(</a:t>
            </a:r>
            <a:r>
              <a:rPr lang="en-US" sz="3000" b="1" dirty="0"/>
              <a:t>s</a:t>
            </a:r>
            <a:r>
              <a:rPr lang="el-GR" sz="3000" b="1" dirty="0"/>
              <a:t>) </a:t>
            </a:r>
            <a:endParaRPr lang="el-GR" sz="3000" dirty="0"/>
          </a:p>
          <a:p>
            <a:pPr marL="0" indent="0" fontAlgn="base">
              <a:buNone/>
            </a:pPr>
            <a:r>
              <a:rPr lang="en-US" b="1" i="1" dirty="0" smtClean="0"/>
              <a:t>   </a:t>
            </a:r>
            <a:r>
              <a:rPr lang="en-US" b="1" i="1" u="sng" dirty="0" smtClean="0"/>
              <a:t> </a:t>
            </a:r>
            <a:r>
              <a:rPr lang="el-GR" b="1" i="1" u="sng" dirty="0" smtClean="0"/>
              <a:t>Όργανα </a:t>
            </a:r>
            <a:r>
              <a:rPr lang="el-GR" b="1" i="1" u="sng" dirty="0"/>
              <a:t>– Συσκευές</a:t>
            </a:r>
            <a:r>
              <a:rPr lang="el-GR" b="1" i="1" dirty="0"/>
              <a:t>                  </a:t>
            </a:r>
            <a:r>
              <a:rPr lang="en-US" b="1" i="1" dirty="0" smtClean="0"/>
              <a:t>                                   </a:t>
            </a:r>
            <a:r>
              <a:rPr lang="el-GR" b="1" i="1" dirty="0" smtClean="0"/>
              <a:t>     </a:t>
            </a:r>
            <a:r>
              <a:rPr lang="en-US" b="1" i="1" dirty="0" smtClean="0"/>
              <a:t>  </a:t>
            </a:r>
            <a:r>
              <a:rPr lang="el-GR" b="1" i="1" dirty="0" smtClean="0"/>
              <a:t> </a:t>
            </a:r>
            <a:r>
              <a:rPr lang="el-GR" b="1" i="1" u="sng" dirty="0"/>
              <a:t>Αντιδραστήρια</a:t>
            </a:r>
            <a:endParaRPr lang="el-GR" dirty="0"/>
          </a:p>
          <a:p>
            <a:pPr fontAlgn="base"/>
            <a:r>
              <a:rPr lang="el-GR" dirty="0"/>
              <a:t>Ύαλoς ωρολογίου                            </a:t>
            </a:r>
            <a:r>
              <a:rPr lang="en-US" dirty="0" smtClean="0"/>
              <a:t>                               </a:t>
            </a:r>
            <a:r>
              <a:rPr lang="el-GR" dirty="0" smtClean="0"/>
              <a:t> Σίδηρος</a:t>
            </a:r>
            <a:r>
              <a:rPr lang="el-GR" dirty="0"/>
              <a:t>, </a:t>
            </a:r>
            <a:r>
              <a:rPr lang="en-US" dirty="0"/>
              <a:t>Fe</a:t>
            </a:r>
            <a:r>
              <a:rPr lang="el-GR" dirty="0"/>
              <a:t> σε σκόνη</a:t>
            </a:r>
          </a:p>
          <a:p>
            <a:pPr fontAlgn="base"/>
            <a:r>
              <a:rPr lang="el-GR" dirty="0"/>
              <a:t>Δοκιμαστικός σωλήνας                    </a:t>
            </a:r>
            <a:r>
              <a:rPr lang="en-US" dirty="0" smtClean="0"/>
              <a:t>                              </a:t>
            </a:r>
            <a:r>
              <a:rPr lang="el-GR" dirty="0" smtClean="0"/>
              <a:t>Θείο</a:t>
            </a:r>
            <a:r>
              <a:rPr lang="el-GR" dirty="0"/>
              <a:t>, </a:t>
            </a:r>
            <a:r>
              <a:rPr lang="en-US" dirty="0"/>
              <a:t>S</a:t>
            </a:r>
            <a:r>
              <a:rPr lang="el-GR" dirty="0"/>
              <a:t> σε σκόνη</a:t>
            </a:r>
          </a:p>
          <a:p>
            <a:pPr fontAlgn="base"/>
            <a:r>
              <a:rPr lang="el-GR" dirty="0"/>
              <a:t> Λύχνος </a:t>
            </a:r>
          </a:p>
          <a:p>
            <a:pPr fontAlgn="base"/>
            <a:r>
              <a:rPr lang="el-GR" dirty="0"/>
              <a:t>Ξύλινη λαβίδα</a:t>
            </a:r>
          </a:p>
          <a:p>
            <a:pPr fontAlgn="base"/>
            <a:r>
              <a:rPr lang="el-GR" dirty="0"/>
              <a:t>Σπάτουλα</a:t>
            </a:r>
          </a:p>
          <a:p>
            <a:pPr fontAlgn="base"/>
            <a:r>
              <a:rPr lang="el-GR" dirty="0" smtClean="0"/>
              <a:t>Μαγνήτης</a:t>
            </a:r>
          </a:p>
          <a:p>
            <a:pPr marL="0" indent="0" fontAlgn="base">
              <a:buNone/>
            </a:pPr>
            <a:r>
              <a:rPr lang="el-GR" i="1" dirty="0" smtClean="0">
                <a:solidFill>
                  <a:schemeClr val="accent5">
                    <a:lumMod val="75000"/>
                  </a:schemeClr>
                </a:solidFill>
              </a:rPr>
              <a:t>Οι μαθητές κατανοούν την έννοια της χημικής αντίδρασης και  τη διαφορά της από το φυσικό φαινόμενο.</a:t>
            </a:r>
            <a:endParaRPr lang="el-GR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5" name="Picture Placeholder 4" descr="maxresdefaul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r="3666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5104918" y="1652084"/>
            <a:ext cx="3045688" cy="6164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2095" y="197264"/>
            <a:ext cx="10324666" cy="89454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ΠΕΙΡΑΜΑ 2</a:t>
            </a:r>
            <a:r>
              <a:rPr lang="en-US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l-GR" sz="3400" b="1" spc="150" dirty="0" smtClean="0">
                <a:ln w="11430"/>
                <a:solidFill>
                  <a:srgbClr val="D9603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ΑΝΤΙΔΡΑΣΗ ΑΠΟΣΥΝΘΕΣΗΣ</a:t>
            </a:r>
            <a:endParaRPr lang="el-GR" sz="3400" b="1" spc="150" dirty="0">
              <a:ln w="11430"/>
              <a:solidFill>
                <a:srgbClr val="D9603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4377406" y="1467149"/>
            <a:ext cx="7669708" cy="52521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sz="2000" b="1" dirty="0" smtClean="0"/>
              <a:t>                           </a:t>
            </a:r>
            <a:r>
              <a:rPr lang="en-US" sz="2000" b="1" dirty="0"/>
              <a:t> </a:t>
            </a:r>
            <a:r>
              <a:rPr lang="el-GR" sz="2000" b="1" dirty="0" smtClean="0"/>
              <a:t>   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n-US" sz="2800" b="1" dirty="0"/>
              <a:t>O</a:t>
            </a:r>
            <a:r>
              <a:rPr lang="el-GR" sz="2800" b="1" baseline="-25000" dirty="0"/>
              <a:t>2</a:t>
            </a:r>
            <a:r>
              <a:rPr lang="el-GR" sz="2800" b="1" dirty="0"/>
              <a:t>(</a:t>
            </a:r>
            <a:r>
              <a:rPr lang="en-US" sz="2800" b="1" dirty="0"/>
              <a:t>l</a:t>
            </a:r>
            <a:r>
              <a:rPr lang="el-GR" sz="2800" b="1" dirty="0"/>
              <a:t>)→   </a:t>
            </a:r>
            <a:r>
              <a:rPr lang="en-US" sz="2800" b="1" dirty="0"/>
              <a:t>H</a:t>
            </a:r>
            <a:r>
              <a:rPr lang="el-GR" sz="2800" b="1" baseline="-25000" dirty="0"/>
              <a:t>2</a:t>
            </a:r>
            <a:r>
              <a:rPr lang="el-GR" sz="2800" b="1" dirty="0"/>
              <a:t>(</a:t>
            </a:r>
            <a:r>
              <a:rPr lang="en-US" sz="2800" b="1" dirty="0"/>
              <a:t>g</a:t>
            </a:r>
            <a:r>
              <a:rPr lang="el-GR" sz="2800" b="1" dirty="0"/>
              <a:t>) + </a:t>
            </a:r>
            <a:r>
              <a:rPr lang="en-US" sz="2800" b="1" dirty="0"/>
              <a:t>O</a:t>
            </a:r>
            <a:r>
              <a:rPr lang="el-GR" sz="2800" b="1" baseline="-25000" dirty="0"/>
              <a:t>2</a:t>
            </a:r>
            <a:r>
              <a:rPr lang="el-GR" sz="2800" b="1" dirty="0"/>
              <a:t>(</a:t>
            </a:r>
            <a:r>
              <a:rPr lang="en-US" sz="2800" b="1" dirty="0"/>
              <a:t>g</a:t>
            </a:r>
            <a:r>
              <a:rPr lang="el-GR" sz="2800" b="1" dirty="0"/>
              <a:t>)</a:t>
            </a:r>
            <a:r>
              <a:rPr lang="el-GR" sz="2800" b="1" u="sng" dirty="0"/>
              <a:t> </a:t>
            </a:r>
            <a:r>
              <a:rPr lang="el-GR" sz="2800" dirty="0"/>
              <a:t> </a:t>
            </a:r>
            <a:endParaRPr lang="en-US" sz="2800" dirty="0" smtClean="0"/>
          </a:p>
          <a:p>
            <a:pPr marL="0" indent="0" algn="l">
              <a:buNone/>
            </a:pPr>
            <a:endParaRPr lang="el-GR" sz="2800" dirty="0"/>
          </a:p>
          <a:p>
            <a:pPr marL="0" indent="0" algn="l">
              <a:buNone/>
            </a:pPr>
            <a:r>
              <a:rPr lang="el-GR" sz="2000" b="1" i="1" dirty="0"/>
              <a:t>         </a:t>
            </a:r>
            <a:r>
              <a:rPr lang="el-GR" sz="2000" b="1" i="1" dirty="0" smtClean="0"/>
              <a:t>   </a:t>
            </a:r>
            <a:r>
              <a:rPr lang="el-GR" sz="2000" b="1" i="1" u="sng" dirty="0" smtClean="0"/>
              <a:t>Όργανα </a:t>
            </a:r>
            <a:r>
              <a:rPr lang="el-GR" sz="2000" b="1" i="1" u="sng" dirty="0"/>
              <a:t>– Συσκευές </a:t>
            </a:r>
            <a:r>
              <a:rPr lang="el-GR" sz="2000" b="1" i="1" dirty="0"/>
              <a:t>                                           </a:t>
            </a:r>
            <a:r>
              <a:rPr lang="el-GR" sz="2000" b="1" i="1" u="sng" dirty="0" smtClean="0"/>
              <a:t>Αντιδραστήρια</a:t>
            </a:r>
            <a:r>
              <a:rPr lang="el-GR" sz="2000" b="1" i="1" dirty="0"/>
              <a:t> </a:t>
            </a:r>
            <a:endParaRPr lang="el-GR" sz="2000" dirty="0"/>
          </a:p>
          <a:p>
            <a:pPr marL="342900" indent="-342900" algn="l">
              <a:buFont typeface="Wingdings" charset="2"/>
              <a:buChar char="§"/>
            </a:pPr>
            <a:r>
              <a:rPr lang="el-GR" sz="2000" dirty="0" smtClean="0"/>
              <a:t>Δοκιμαστικός </a:t>
            </a:r>
            <a:r>
              <a:rPr lang="el-GR" sz="2000" dirty="0"/>
              <a:t>σωλήνας                                     </a:t>
            </a:r>
            <a:r>
              <a:rPr lang="el-GR" sz="2000" dirty="0" smtClean="0"/>
              <a:t>      </a:t>
            </a:r>
            <a:r>
              <a:rPr lang="en-US" sz="2000" dirty="0" smtClean="0"/>
              <a:t>H</a:t>
            </a:r>
            <a:r>
              <a:rPr lang="el-GR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l-GR" sz="2000" baseline="-25000" dirty="0" smtClean="0"/>
              <a:t>2</a:t>
            </a:r>
            <a:r>
              <a:rPr lang="el-GR" sz="2000" dirty="0"/>
              <a:t>(</a:t>
            </a:r>
            <a:r>
              <a:rPr lang="en-US" sz="2000" dirty="0"/>
              <a:t>l</a:t>
            </a:r>
            <a:r>
              <a:rPr lang="el-GR" sz="2000" dirty="0"/>
              <a:t>)</a:t>
            </a:r>
            <a:r>
              <a:rPr lang="el-GR" sz="2000" b="1" dirty="0"/>
              <a:t>  </a:t>
            </a:r>
            <a:r>
              <a:rPr lang="el-GR" sz="2000" dirty="0"/>
              <a:t>30%</a:t>
            </a:r>
            <a:r>
              <a:rPr lang="en-US" sz="2000" dirty="0"/>
              <a:t>w</a:t>
            </a:r>
            <a:r>
              <a:rPr lang="el-GR" sz="2000" dirty="0"/>
              <a:t>/</a:t>
            </a:r>
            <a:r>
              <a:rPr lang="en-US" sz="2000" dirty="0"/>
              <a:t>v</a:t>
            </a:r>
            <a:r>
              <a:rPr lang="en-US" sz="2000" b="1" dirty="0"/>
              <a:t> </a:t>
            </a:r>
            <a:r>
              <a:rPr lang="en-US" sz="2000" dirty="0"/>
              <a:t> </a:t>
            </a:r>
            <a:endParaRPr lang="el-GR" sz="2000" dirty="0"/>
          </a:p>
          <a:p>
            <a:pPr marL="342900" indent="-342900" algn="l">
              <a:buFont typeface="Wingdings" charset="2"/>
              <a:buChar char="§"/>
            </a:pPr>
            <a:r>
              <a:rPr lang="el-GR" sz="2000" dirty="0" smtClean="0"/>
              <a:t>Σπάτουλα                                                                  </a:t>
            </a:r>
            <a:r>
              <a:rPr lang="el-GR" sz="2000" dirty="0"/>
              <a:t>Μ</a:t>
            </a:r>
            <a:r>
              <a:rPr lang="en-US" sz="2000" dirty="0" err="1"/>
              <a:t>nO</a:t>
            </a:r>
            <a:r>
              <a:rPr lang="el-GR" sz="2000" baseline="-25000" dirty="0"/>
              <a:t>2</a:t>
            </a:r>
            <a:r>
              <a:rPr lang="el-GR" sz="2000" dirty="0"/>
              <a:t> 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l-GR" sz="2000" dirty="0" smtClean="0"/>
              <a:t>Παρασχίδα</a:t>
            </a:r>
            <a:endParaRPr lang="en-US" sz="2000" dirty="0" smtClean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 smtClean="0"/>
          </a:p>
          <a:p>
            <a:pPr marL="0" indent="0" algn="l">
              <a:buNone/>
            </a:pPr>
            <a:r>
              <a:rPr lang="el-GR" sz="2000" dirty="0" smtClean="0"/>
              <a:t> </a:t>
            </a:r>
          </a:p>
          <a:p>
            <a:pPr marL="0" indent="0" algn="l">
              <a:buNone/>
            </a:pPr>
            <a:endParaRPr lang="el-GR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l-GR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l-GR" sz="2000" i="1" dirty="0" smtClean="0">
                <a:solidFill>
                  <a:schemeClr val="accent5">
                    <a:lumMod val="75000"/>
                  </a:schemeClr>
                </a:solidFill>
              </a:rPr>
              <a:t>Αναφορά στη χρήση καταλυτών και την χρησιμότητά τους.</a:t>
            </a:r>
          </a:p>
          <a:p>
            <a:pPr marL="0" indent="0" algn="l">
              <a:buNone/>
            </a:pPr>
            <a:r>
              <a:rPr lang="el-GR" sz="2000" i="1" dirty="0" smtClean="0">
                <a:solidFill>
                  <a:schemeClr val="accent5">
                    <a:lumMod val="75000"/>
                  </a:schemeClr>
                </a:solidFill>
              </a:rPr>
              <a:t>Γίνεται αντιληπτή η έννοια της αργής και γρήγορης χημικής αντίδρασης.</a:t>
            </a:r>
            <a:endParaRPr lang="el-GR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Placeholder 4" descr="Monopropellant rocket 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" b="8657"/>
          <a:stretch>
            <a:fillRect/>
          </a:stretch>
        </p:blipFill>
        <p:spPr>
          <a:xfrm>
            <a:off x="348033" y="1183583"/>
            <a:ext cx="3962400" cy="348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6190022" y="1516466"/>
            <a:ext cx="3662224" cy="54247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80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820</Words>
  <Application>Microsoft Office PowerPoint</Application>
  <PresentationFormat>Ευρεία οθόνη</PresentationFormat>
  <Paragraphs>151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Calibri</vt:lpstr>
      <vt:lpstr>Times New Roman</vt:lpstr>
      <vt:lpstr>Wingdings</vt:lpstr>
      <vt:lpstr>Wingdings 2</vt:lpstr>
      <vt:lpstr>Plaza</vt:lpstr>
      <vt:lpstr>  </vt:lpstr>
      <vt:lpstr>ΣΤΟΧΟΙ</vt:lpstr>
      <vt:lpstr>ΕΝΑΛΛΑΚΤΙΚΕΣ ΙΔΕΕΣ                  ΜΑΘΗΤΩΝ</vt:lpstr>
      <vt:lpstr>ΚΑΤΗΓΟΡΙΕΣ ΧΗΜΙΚΩΝ ΑΝΤΙΔΡΑΣΕΩΝ (1/4)</vt:lpstr>
      <vt:lpstr>ΚΑΤΗΓΟΡΙΕΣ ΧΗΜΙΚΩΝ ΑΝΤΙΔΡΑΣΕΩΝ (2/4)</vt:lpstr>
      <vt:lpstr>ΚΑΤΗΓΟΡΙΕΣ ΧΗΜΙΚΩΝ ΑΝΤΙΔΡΑΣΕΩΝ (3/4)</vt:lpstr>
      <vt:lpstr>ΚΑΤΗΓΟΡΙΕΣ ΧΗΜΙΚΩΝ ΑΝΤΙΔΡΑΣΕΩΝ (4/4)</vt:lpstr>
      <vt:lpstr>ΠΕΙΡΑΜΑ 1 : ΑΝΤΙΔΡΑΣΗ ΣΥΝΘΕΣΗΣ</vt:lpstr>
      <vt:lpstr>ΠΕΙΡΑΜΑ 2: ΑΝΤΙΔΡΑΣΗ ΑΠΟΣΥΝΘΕΣΗΣ</vt:lpstr>
      <vt:lpstr>ΠΕΙΡΑΜΑ 3: ΑΝΤΙΔΡΑΣΕΙΣ ΔΙΑΣΠΑΣΗΣ</vt:lpstr>
      <vt:lpstr>ΠΕΙΡΑΜΑ 4: ΑΝΤΙΔΡΑΣΗ ΜΕΤΑΛΛΟΥ ΚΑΙ ΟΞΕΟΣ</vt:lpstr>
      <vt:lpstr>ΠΕΙΡΑΜΑ 5: ΑΝΤΙΔΡΑΣΗ ΜΕΤΑΛΛΟΥ ΚΑΙ ΑΛΑΤΟΣ</vt:lpstr>
      <vt:lpstr>ΠΕΙΡΑΜΑ 6:  ΔΡΑΣΤΙΚΟ ΜΕΤΑΛΛΟ(K,Na,Ba,Ca)+ H2O</vt:lpstr>
      <vt:lpstr>ΠΕΙΡΑΜΑ 7 : ΚΑΤΑΒΥΘΙΣΗ ΙΖΗΜΑΤΟΣ</vt:lpstr>
      <vt:lpstr>ΠΕΙΡΑΜΑ 8 : ΕΚΛΥΣΗ ΑΕΡΙΟΥ</vt:lpstr>
      <vt:lpstr>ΠΕΙΡΑΜΑ 9:ΠΟΛΥΠΛΟΚΗ ΟΞΕΙΔΟΑΝΑΓΩΓΙΚΗ ΑΝΤΙΔΡΑΣΗ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44</cp:revision>
  <dcterms:created xsi:type="dcterms:W3CDTF">2017-02-20T08:36:22Z</dcterms:created>
  <dcterms:modified xsi:type="dcterms:W3CDTF">2017-02-21T20:35:27Z</dcterms:modified>
</cp:coreProperties>
</file>